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61" r:id="rId5"/>
    <p:sldId id="351" r:id="rId6"/>
    <p:sldId id="317" r:id="rId7"/>
    <p:sldId id="307" r:id="rId8"/>
    <p:sldId id="314" r:id="rId9"/>
    <p:sldId id="315" r:id="rId10"/>
    <p:sldId id="265" r:id="rId11"/>
    <p:sldId id="332" r:id="rId12"/>
    <p:sldId id="347" r:id="rId13"/>
    <p:sldId id="337" r:id="rId14"/>
    <p:sldId id="338" r:id="rId15"/>
    <p:sldId id="339" r:id="rId16"/>
    <p:sldId id="340" r:id="rId17"/>
    <p:sldId id="341" r:id="rId18"/>
    <p:sldId id="324" r:id="rId19"/>
    <p:sldId id="342" r:id="rId20"/>
    <p:sldId id="343" r:id="rId21"/>
    <p:sldId id="344" r:id="rId22"/>
    <p:sldId id="345" r:id="rId23"/>
    <p:sldId id="346" r:id="rId24"/>
    <p:sldId id="348" r:id="rId25"/>
    <p:sldId id="3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E1B"/>
    <a:srgbClr val="285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2330A-3D30-4056-BCF0-65DD1F2F014F}" v="197" dt="2022-10-30T15:18:21.880"/>
    <p1510:client id="{A6A48F51-BE60-4F85-B988-B8AFDA880376}" v="30" dt="2022-10-30T19:02:04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94537"/>
  </p:normalViewPr>
  <p:slideViewPr>
    <p:cSldViewPr snapToGrid="0">
      <p:cViewPr varScale="1">
        <p:scale>
          <a:sx n="153" d="100"/>
          <a:sy n="153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Tiantian" userId="3d125240a44881ac" providerId="LiveId" clId="{8AC2330A-3D30-4056-BCF0-65DD1F2F014F}"/>
    <pc:docChg chg="undo custSel addSld delSld modSld sldOrd">
      <pc:chgData name="Yang Tiantian" userId="3d125240a44881ac" providerId="LiveId" clId="{8AC2330A-3D30-4056-BCF0-65DD1F2F014F}" dt="2022-10-30T15:18:23.012" v="2053" actId="1076"/>
      <pc:docMkLst>
        <pc:docMk/>
      </pc:docMkLst>
      <pc:sldChg chg="addSp delSp modSp mod">
        <pc:chgData name="Yang Tiantian" userId="3d125240a44881ac" providerId="LiveId" clId="{8AC2330A-3D30-4056-BCF0-65DD1F2F014F}" dt="2022-10-30T15:08:46.015" v="1925"/>
        <pc:sldMkLst>
          <pc:docMk/>
          <pc:sldMk cId="0" sldId="261"/>
        </pc:sldMkLst>
        <pc:spChg chg="mod">
          <ac:chgData name="Yang Tiantian" userId="3d125240a44881ac" providerId="LiveId" clId="{8AC2330A-3D30-4056-BCF0-65DD1F2F014F}" dt="2022-10-30T11:49:42.587" v="24" actId="122"/>
          <ac:spMkLst>
            <pc:docMk/>
            <pc:sldMk cId="0" sldId="261"/>
            <ac:spMk id="4099" creationId="{9016CA08-1546-4977-B56C-D2DC5E518752}"/>
          </ac:spMkLst>
        </pc:spChg>
        <pc:picChg chg="add del mod">
          <ac:chgData name="Yang Tiantian" userId="3d125240a44881ac" providerId="LiveId" clId="{8AC2330A-3D30-4056-BCF0-65DD1F2F014F}" dt="2022-10-30T15:08:46.015" v="1925"/>
          <ac:picMkLst>
            <pc:docMk/>
            <pc:sldMk cId="0" sldId="261"/>
            <ac:picMk id="2" creationId="{C078243E-A529-56D1-56EB-9C20538ECADA}"/>
          </ac:picMkLst>
        </pc:picChg>
      </pc:sldChg>
      <pc:sldChg chg="modSp mod">
        <pc:chgData name="Yang Tiantian" userId="3d125240a44881ac" providerId="LiveId" clId="{8AC2330A-3D30-4056-BCF0-65DD1F2F014F}" dt="2022-10-30T15:18:03.203" v="2050" actId="20577"/>
        <pc:sldMkLst>
          <pc:docMk/>
          <pc:sldMk cId="2218771124" sldId="265"/>
        </pc:sldMkLst>
        <pc:spChg chg="mod">
          <ac:chgData name="Yang Tiantian" userId="3d125240a44881ac" providerId="LiveId" clId="{8AC2330A-3D30-4056-BCF0-65DD1F2F014F}" dt="2022-10-30T15:09:52.273" v="1957" actId="1076"/>
          <ac:spMkLst>
            <pc:docMk/>
            <pc:sldMk cId="2218771124" sldId="265"/>
            <ac:spMk id="4" creationId="{763E829D-EE4A-243E-E4DD-93D052661D3C}"/>
          </ac:spMkLst>
        </pc:spChg>
        <pc:graphicFrameChg chg="mod modGraphic">
          <ac:chgData name="Yang Tiantian" userId="3d125240a44881ac" providerId="LiveId" clId="{8AC2330A-3D30-4056-BCF0-65DD1F2F014F}" dt="2022-10-30T15:18:03.203" v="2050" actId="20577"/>
          <ac:graphicFrameMkLst>
            <pc:docMk/>
            <pc:sldMk cId="2218771124" sldId="265"/>
            <ac:graphicFrameMk id="7" creationId="{B1F4FB90-98BF-F1D7-02FF-DF5287829227}"/>
          </ac:graphicFrameMkLst>
        </pc:graphicFrameChg>
        <pc:picChg chg="mod">
          <ac:chgData name="Yang Tiantian" userId="3d125240a44881ac" providerId="LiveId" clId="{8AC2330A-3D30-4056-BCF0-65DD1F2F014F}" dt="2022-10-30T15:12:55.328" v="2036" actId="14100"/>
          <ac:picMkLst>
            <pc:docMk/>
            <pc:sldMk cId="2218771124" sldId="265"/>
            <ac:picMk id="9" creationId="{CC8FA218-5897-C358-C52F-B68E7D3EBFE5}"/>
          </ac:picMkLst>
        </pc:picChg>
        <pc:picChg chg="mod">
          <ac:chgData name="Yang Tiantian" userId="3d125240a44881ac" providerId="LiveId" clId="{8AC2330A-3D30-4056-BCF0-65DD1F2F014F}" dt="2022-10-30T15:12:52.212" v="2035" actId="1076"/>
          <ac:picMkLst>
            <pc:docMk/>
            <pc:sldMk cId="2218771124" sldId="265"/>
            <ac:picMk id="13" creationId="{83D269E1-697C-6920-1443-013F38993A53}"/>
          </ac:picMkLst>
        </pc:picChg>
      </pc:sldChg>
      <pc:sldChg chg="addSp modSp del">
        <pc:chgData name="Yang Tiantian" userId="3d125240a44881ac" providerId="LiveId" clId="{8AC2330A-3D30-4056-BCF0-65DD1F2F014F}" dt="2022-10-30T15:09:37.659" v="1952" actId="47"/>
        <pc:sldMkLst>
          <pc:docMk/>
          <pc:sldMk cId="3076886326" sldId="311"/>
        </pc:sldMkLst>
        <pc:picChg chg="add mod">
          <ac:chgData name="Yang Tiantian" userId="3d125240a44881ac" providerId="LiveId" clId="{8AC2330A-3D30-4056-BCF0-65DD1F2F014F}" dt="2022-10-30T15:08:39.985" v="1923"/>
          <ac:picMkLst>
            <pc:docMk/>
            <pc:sldMk cId="3076886326" sldId="311"/>
            <ac:picMk id="3" creationId="{ABD4F71F-0DEF-C03E-6490-16473AC39E6E}"/>
          </ac:picMkLst>
        </pc:picChg>
      </pc:sldChg>
      <pc:sldChg chg="del">
        <pc:chgData name="Yang Tiantian" userId="3d125240a44881ac" providerId="LiveId" clId="{8AC2330A-3D30-4056-BCF0-65DD1F2F014F}" dt="2022-10-30T15:18:11.069" v="2051" actId="47"/>
        <pc:sldMkLst>
          <pc:docMk/>
          <pc:sldMk cId="2576662670" sldId="313"/>
        </pc:sldMkLst>
      </pc:sldChg>
      <pc:sldChg chg="addSp delSp modSp mod">
        <pc:chgData name="Yang Tiantian" userId="3d125240a44881ac" providerId="LiveId" clId="{8AC2330A-3D30-4056-BCF0-65DD1F2F014F}" dt="2022-10-30T15:08:48.603" v="1927"/>
        <pc:sldMkLst>
          <pc:docMk/>
          <pc:sldMk cId="2335018230" sldId="317"/>
        </pc:sldMkLst>
        <pc:picChg chg="add mod">
          <ac:chgData name="Yang Tiantian" userId="3d125240a44881ac" providerId="LiveId" clId="{8AC2330A-3D30-4056-BCF0-65DD1F2F014F}" dt="2022-10-30T13:55:30.465" v="1063" actId="1076"/>
          <ac:picMkLst>
            <pc:docMk/>
            <pc:sldMk cId="2335018230" sldId="317"/>
            <ac:picMk id="4" creationId="{C649FA55-1AB9-3D05-B4B2-CFE4686E67A2}"/>
          </ac:picMkLst>
        </pc:picChg>
        <pc:picChg chg="add del mod">
          <ac:chgData name="Yang Tiantian" userId="3d125240a44881ac" providerId="LiveId" clId="{8AC2330A-3D30-4056-BCF0-65DD1F2F014F}" dt="2022-10-30T15:08:48.603" v="1927"/>
          <ac:picMkLst>
            <pc:docMk/>
            <pc:sldMk cId="2335018230" sldId="317"/>
            <ac:picMk id="5" creationId="{C8769C6F-C884-11DA-4A62-78A05397F1EC}"/>
          </ac:picMkLst>
        </pc:picChg>
        <pc:picChg chg="del">
          <ac:chgData name="Yang Tiantian" userId="3d125240a44881ac" providerId="LiveId" clId="{8AC2330A-3D30-4056-BCF0-65DD1F2F014F}" dt="2022-10-30T13:55:24.332" v="1058" actId="478"/>
          <ac:picMkLst>
            <pc:docMk/>
            <pc:sldMk cId="2335018230" sldId="317"/>
            <ac:picMk id="6" creationId="{3E3E0FF2-CD0C-B1FD-0CD4-2682027AB177}"/>
          </ac:picMkLst>
        </pc:picChg>
      </pc:sldChg>
      <pc:sldChg chg="addSp modSp mod">
        <pc:chgData name="Yang Tiantian" userId="3d125240a44881ac" providerId="LiveId" clId="{8AC2330A-3D30-4056-BCF0-65DD1F2F014F}" dt="2022-10-30T13:49:36.871" v="956" actId="164"/>
        <pc:sldMkLst>
          <pc:docMk/>
          <pc:sldMk cId="2514634572" sldId="318"/>
        </pc:sldMkLst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26" creationId="{D1F39923-6C1C-253A-52EF-69FCA6563046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1" creationId="{3A45C749-7800-A20C-F22B-DF003AD405F1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2" creationId="{6FF8BDFD-ABC6-4500-0552-24E0DE3F2E9D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39" creationId="{0842C35B-F785-4FDB-5834-02CF51FE0C64}"/>
          </ac:spMkLst>
        </pc:spChg>
        <pc:spChg chg="mod">
          <ac:chgData name="Yang Tiantian" userId="3d125240a44881ac" providerId="LiveId" clId="{8AC2330A-3D30-4056-BCF0-65DD1F2F014F}" dt="2022-10-30T13:49:36.871" v="956" actId="164"/>
          <ac:spMkLst>
            <pc:docMk/>
            <pc:sldMk cId="2514634572" sldId="318"/>
            <ac:spMk id="40" creationId="{E40A6F5C-5732-02A0-3C50-4981ACBAAFCF}"/>
          </ac:spMkLst>
        </pc:spChg>
        <pc:grpChg chg="add mod">
          <ac:chgData name="Yang Tiantian" userId="3d125240a44881ac" providerId="LiveId" clId="{8AC2330A-3D30-4056-BCF0-65DD1F2F014F}" dt="2022-10-30T13:49:36.871" v="956" actId="164"/>
          <ac:grpSpMkLst>
            <pc:docMk/>
            <pc:sldMk cId="2514634572" sldId="318"/>
            <ac:grpSpMk id="2" creationId="{AFF95053-0E95-4149-F211-3FB83124FFB1}"/>
          </ac:grpSpMkLst>
        </pc:grpChg>
        <pc:grpChg chg="mod">
          <ac:chgData name="Yang Tiantian" userId="3d125240a44881ac" providerId="LiveId" clId="{8AC2330A-3D30-4056-BCF0-65DD1F2F014F}" dt="2022-10-30T13:49:36.871" v="956" actId="164"/>
          <ac:grpSpMkLst>
            <pc:docMk/>
            <pc:sldMk cId="2514634572" sldId="318"/>
            <ac:grpSpMk id="30" creationId="{AFBA618E-828B-66E3-24F1-03C5CF482661}"/>
          </ac:grpSpMkLst>
        </pc:grpChg>
        <pc:cxnChg chg="mod">
          <ac:chgData name="Yang Tiantian" userId="3d125240a44881ac" providerId="LiveId" clId="{8AC2330A-3D30-4056-BCF0-65DD1F2F014F}" dt="2022-10-30T13:49:36.871" v="956" actId="164"/>
          <ac:cxnSpMkLst>
            <pc:docMk/>
            <pc:sldMk cId="2514634572" sldId="318"/>
            <ac:cxnSpMk id="36" creationId="{A310CF04-26FB-D4BA-4F2D-F5FF85298007}"/>
          </ac:cxnSpMkLst>
        </pc:cxnChg>
        <pc:cxnChg chg="mod">
          <ac:chgData name="Yang Tiantian" userId="3d125240a44881ac" providerId="LiveId" clId="{8AC2330A-3D30-4056-BCF0-65DD1F2F014F}" dt="2022-10-30T13:49:36.871" v="956" actId="164"/>
          <ac:cxnSpMkLst>
            <pc:docMk/>
            <pc:sldMk cId="2514634572" sldId="318"/>
            <ac:cxnSpMk id="38" creationId="{86ABD52C-9FBF-4030-4290-0131A0807549}"/>
          </ac:cxnSpMkLst>
        </pc:cxnChg>
      </pc:sldChg>
      <pc:sldChg chg="addSp delSp modSp mod">
        <pc:chgData name="Yang Tiantian" userId="3d125240a44881ac" providerId="LiveId" clId="{8AC2330A-3D30-4056-BCF0-65DD1F2F014F}" dt="2022-10-30T14:13:26.017" v="1223" actId="1076"/>
        <pc:sldMkLst>
          <pc:docMk/>
          <pc:sldMk cId="1320662516" sldId="324"/>
        </pc:sldMkLst>
        <pc:spChg chg="mod">
          <ac:chgData name="Yang Tiantian" userId="3d125240a44881ac" providerId="LiveId" clId="{8AC2330A-3D30-4056-BCF0-65DD1F2F014F}" dt="2022-10-30T12:28:33.929" v="341" actId="1076"/>
          <ac:spMkLst>
            <pc:docMk/>
            <pc:sldMk cId="1320662516" sldId="324"/>
            <ac:spMk id="2" creationId="{EAA65450-433D-DAD5-61A1-15A2590F55EE}"/>
          </ac:spMkLst>
        </pc:spChg>
        <pc:spChg chg="mod">
          <ac:chgData name="Yang Tiantian" userId="3d125240a44881ac" providerId="LiveId" clId="{8AC2330A-3D30-4056-BCF0-65DD1F2F014F}" dt="2022-10-30T11:52:55.188" v="57" actId="948"/>
          <ac:spMkLst>
            <pc:docMk/>
            <pc:sldMk cId="1320662516" sldId="324"/>
            <ac:spMk id="4" creationId="{91D3130D-492E-BC7D-75B7-561CF3138D16}"/>
          </ac:spMkLst>
        </pc:spChg>
        <pc:spChg chg="mod">
          <ac:chgData name="Yang Tiantian" userId="3d125240a44881ac" providerId="LiveId" clId="{8AC2330A-3D30-4056-BCF0-65DD1F2F014F}" dt="2022-10-30T12:34:07.481" v="587" actId="1076"/>
          <ac:spMkLst>
            <pc:docMk/>
            <pc:sldMk cId="1320662516" sldId="324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1" creationId="{42FEFC18-A007-38BC-AD08-0BC5C4D87A0E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2" creationId="{C06A177E-FD8E-B9F5-B8B6-5F50EE33ECF0}"/>
          </ac:spMkLst>
        </pc:spChg>
        <pc:spChg chg="add mod">
          <ac:chgData name="Yang Tiantian" userId="3d125240a44881ac" providerId="LiveId" clId="{8AC2330A-3D30-4056-BCF0-65DD1F2F014F}" dt="2022-10-30T12:26:05.616" v="322" actId="164"/>
          <ac:spMkLst>
            <pc:docMk/>
            <pc:sldMk cId="1320662516" sldId="324"/>
            <ac:spMk id="13" creationId="{436305AB-4950-E410-2086-B5DCE7117FE5}"/>
          </ac:spMkLst>
        </pc:spChg>
        <pc:spChg chg="add mod">
          <ac:chgData name="Yang Tiantian" userId="3d125240a44881ac" providerId="LiveId" clId="{8AC2330A-3D30-4056-BCF0-65DD1F2F014F}" dt="2022-10-30T12:29:22.336" v="351" actId="122"/>
          <ac:spMkLst>
            <pc:docMk/>
            <pc:sldMk cId="1320662516" sldId="324"/>
            <ac:spMk id="19" creationId="{2627586D-8121-2031-7E5F-932B55946CFC}"/>
          </ac:spMkLst>
        </pc:spChg>
        <pc:spChg chg="add del mod">
          <ac:chgData name="Yang Tiantian" userId="3d125240a44881ac" providerId="LiveId" clId="{8AC2330A-3D30-4056-BCF0-65DD1F2F014F}" dt="2022-10-30T12:28:14.163" v="332" actId="21"/>
          <ac:spMkLst>
            <pc:docMk/>
            <pc:sldMk cId="1320662516" sldId="324"/>
            <ac:spMk id="20" creationId="{D368E926-8A60-3BFF-4FCE-8A8E65935067}"/>
          </ac:spMkLst>
        </pc:spChg>
        <pc:spChg chg="add del mod">
          <ac:chgData name="Yang Tiantian" userId="3d125240a44881ac" providerId="LiveId" clId="{8AC2330A-3D30-4056-BCF0-65DD1F2F014F}" dt="2022-10-30T12:28:18.160" v="334"/>
          <ac:spMkLst>
            <pc:docMk/>
            <pc:sldMk cId="1320662516" sldId="324"/>
            <ac:spMk id="21" creationId="{3F0AFE5D-6D5F-6326-2DF3-8FE594C6F9FC}"/>
          </ac:spMkLst>
        </pc:spChg>
        <pc:spChg chg="add mod">
          <ac:chgData name="Yang Tiantian" userId="3d125240a44881ac" providerId="LiveId" clId="{8AC2330A-3D30-4056-BCF0-65DD1F2F014F}" dt="2022-10-30T12:29:22.336" v="351" actId="122"/>
          <ac:spMkLst>
            <pc:docMk/>
            <pc:sldMk cId="1320662516" sldId="324"/>
            <ac:spMk id="22" creationId="{F03F64F0-5C75-5A55-62C3-4334E54A468A}"/>
          </ac:spMkLst>
        </pc:spChg>
        <pc:spChg chg="add mod">
          <ac:chgData name="Yang Tiantian" userId="3d125240a44881ac" providerId="LiveId" clId="{8AC2330A-3D30-4056-BCF0-65DD1F2F014F}" dt="2022-10-30T12:34:25.175" v="590" actId="20577"/>
          <ac:spMkLst>
            <pc:docMk/>
            <pc:sldMk cId="1320662516" sldId="324"/>
            <ac:spMk id="24" creationId="{4AD05815-735D-239F-B8D1-F24D6FC40ACE}"/>
          </ac:spMkLst>
        </pc:spChg>
        <pc:grpChg chg="add del mod">
          <ac:chgData name="Yang Tiantian" userId="3d125240a44881ac" providerId="LiveId" clId="{8AC2330A-3D30-4056-BCF0-65DD1F2F014F}" dt="2022-10-30T12:28:42.208" v="344" actId="478"/>
          <ac:grpSpMkLst>
            <pc:docMk/>
            <pc:sldMk cId="1320662516" sldId="324"/>
            <ac:grpSpMk id="16" creationId="{425D3656-9758-E89D-027B-EF85C316AD95}"/>
          </ac:grpSpMkLst>
        </pc:grpChg>
        <pc:grpChg chg="add mod">
          <ac:chgData name="Yang Tiantian" userId="3d125240a44881ac" providerId="LiveId" clId="{8AC2330A-3D30-4056-BCF0-65DD1F2F014F}" dt="2022-10-30T12:33:56.351" v="583" actId="1076"/>
          <ac:grpSpMkLst>
            <pc:docMk/>
            <pc:sldMk cId="1320662516" sldId="324"/>
            <ac:grpSpMk id="23" creationId="{CF9144E4-D13D-DC13-05A8-F52FC6DDF04B}"/>
          </ac:grpSpMkLst>
        </pc:grpChg>
        <pc:picChg chg="del">
          <ac:chgData name="Yang Tiantian" userId="3d125240a44881ac" providerId="LiveId" clId="{8AC2330A-3D30-4056-BCF0-65DD1F2F014F}" dt="2022-10-30T12:21:37.261" v="276" actId="478"/>
          <ac:picMkLst>
            <pc:docMk/>
            <pc:sldMk cId="1320662516" sldId="324"/>
            <ac:picMk id="5" creationId="{C41AABB7-4C15-0092-3C3D-4A8F237378D5}"/>
          </ac:picMkLst>
        </pc:picChg>
        <pc:picChg chg="add del mod modCrop">
          <ac:chgData name="Yang Tiantian" userId="3d125240a44881ac" providerId="LiveId" clId="{8AC2330A-3D30-4056-BCF0-65DD1F2F014F}" dt="2022-10-30T12:28:41.607" v="343" actId="478"/>
          <ac:picMkLst>
            <pc:docMk/>
            <pc:sldMk cId="1320662516" sldId="324"/>
            <ac:picMk id="9" creationId="{CDE73809-4BB6-83A1-2770-03D4B1A25316}"/>
          </ac:picMkLst>
        </pc:picChg>
        <pc:picChg chg="add mod modCrop">
          <ac:chgData name="Yang Tiantian" userId="3d125240a44881ac" providerId="LiveId" clId="{8AC2330A-3D30-4056-BCF0-65DD1F2F014F}" dt="2022-10-30T12:26:05.616" v="322" actId="164"/>
          <ac:picMkLst>
            <pc:docMk/>
            <pc:sldMk cId="1320662516" sldId="324"/>
            <ac:picMk id="10" creationId="{4781D548-D56F-0E5D-9341-C9488AE6CC5F}"/>
          </ac:picMkLst>
        </pc:picChg>
        <pc:picChg chg="add mod modCrop">
          <ac:chgData name="Yang Tiantian" userId="3d125240a44881ac" providerId="LiveId" clId="{8AC2330A-3D30-4056-BCF0-65DD1F2F014F}" dt="2022-10-30T12:28:40.029" v="342" actId="164"/>
          <ac:picMkLst>
            <pc:docMk/>
            <pc:sldMk cId="1320662516" sldId="324"/>
            <ac:picMk id="18" creationId="{05EEF0B3-582C-9C51-4A2D-9483043C3DEC}"/>
          </ac:picMkLst>
        </pc:picChg>
        <pc:picChg chg="add mod">
          <ac:chgData name="Yang Tiantian" userId="3d125240a44881ac" providerId="LiveId" clId="{8AC2330A-3D30-4056-BCF0-65DD1F2F014F}" dt="2022-10-30T14:13:26.017" v="1223" actId="1076"/>
          <ac:picMkLst>
            <pc:docMk/>
            <pc:sldMk cId="1320662516" sldId="324"/>
            <ac:picMk id="25" creationId="{A66FABEE-4CAF-835C-F152-1647B2D749F4}"/>
          </ac:picMkLst>
        </pc:picChg>
        <pc:cxnChg chg="add mod">
          <ac:chgData name="Yang Tiantian" userId="3d125240a44881ac" providerId="LiveId" clId="{8AC2330A-3D30-4056-BCF0-65DD1F2F014F}" dt="2022-10-30T12:26:05.616" v="322" actId="164"/>
          <ac:cxnSpMkLst>
            <pc:docMk/>
            <pc:sldMk cId="1320662516" sldId="324"/>
            <ac:cxnSpMk id="15" creationId="{1455BF67-D523-7668-D42F-13F03A2917B3}"/>
          </ac:cxnSpMkLst>
        </pc:cxnChg>
      </pc:sldChg>
      <pc:sldChg chg="del">
        <pc:chgData name="Yang Tiantian" userId="3d125240a44881ac" providerId="LiveId" clId="{8AC2330A-3D30-4056-BCF0-65DD1F2F014F}" dt="2022-10-30T14:23:43.155" v="1347" actId="47"/>
        <pc:sldMkLst>
          <pc:docMk/>
          <pc:sldMk cId="1346465852" sldId="325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2320866142" sldId="326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112324484" sldId="327"/>
        </pc:sldMkLst>
      </pc:sldChg>
      <pc:sldChg chg="del">
        <pc:chgData name="Yang Tiantian" userId="3d125240a44881ac" providerId="LiveId" clId="{8AC2330A-3D30-4056-BCF0-65DD1F2F014F}" dt="2022-10-30T14:23:29.960" v="1344" actId="47"/>
        <pc:sldMkLst>
          <pc:docMk/>
          <pc:sldMk cId="624254586" sldId="328"/>
        </pc:sldMkLst>
      </pc:sldChg>
      <pc:sldChg chg="add del">
        <pc:chgData name="Yang Tiantian" userId="3d125240a44881ac" providerId="LiveId" clId="{8AC2330A-3D30-4056-BCF0-65DD1F2F014F}" dt="2022-10-30T14:23:46.905" v="1348" actId="47"/>
        <pc:sldMkLst>
          <pc:docMk/>
          <pc:sldMk cId="1613365781" sldId="329"/>
        </pc:sldMkLst>
      </pc:sldChg>
      <pc:sldChg chg="addSp delSp modSp mod">
        <pc:chgData name="Yang Tiantian" userId="3d125240a44881ac" providerId="LiveId" clId="{8AC2330A-3D30-4056-BCF0-65DD1F2F014F}" dt="2022-10-30T14:07:07.460" v="1164" actId="1076"/>
        <pc:sldMkLst>
          <pc:docMk/>
          <pc:sldMk cId="2315174764" sldId="332"/>
        </pc:sldMkLst>
        <pc:spChg chg="mod">
          <ac:chgData name="Yang Tiantian" userId="3d125240a44881ac" providerId="LiveId" clId="{8AC2330A-3D30-4056-BCF0-65DD1F2F014F}" dt="2022-10-30T14:05:21.168" v="1135" actId="113"/>
          <ac:spMkLst>
            <pc:docMk/>
            <pc:sldMk cId="2315174764" sldId="332"/>
            <ac:spMk id="3" creationId="{1440DD6F-ED7D-438A-A6FF-A44AA6A082AE}"/>
          </ac:spMkLst>
        </pc:spChg>
        <pc:spChg chg="mod">
          <ac:chgData name="Yang Tiantian" userId="3d125240a44881ac" providerId="LiveId" clId="{8AC2330A-3D30-4056-BCF0-65DD1F2F014F}" dt="2022-10-30T14:07:05.724" v="1163" actId="1076"/>
          <ac:spMkLst>
            <pc:docMk/>
            <pc:sldMk cId="2315174764" sldId="332"/>
            <ac:spMk id="5" creationId="{7B1D705B-FEF4-A4B8-BAFB-F94ED2CB7EC4}"/>
          </ac:spMkLst>
        </pc:spChg>
        <pc:spChg chg="add mod">
          <ac:chgData name="Yang Tiantian" userId="3d125240a44881ac" providerId="LiveId" clId="{8AC2330A-3D30-4056-BCF0-65DD1F2F014F}" dt="2022-10-30T14:06:43.590" v="1155" actId="20577"/>
          <ac:spMkLst>
            <pc:docMk/>
            <pc:sldMk cId="2315174764" sldId="332"/>
            <ac:spMk id="11" creationId="{6678B5BA-9D79-44C7-F771-FEA2F9BE7465}"/>
          </ac:spMkLst>
        </pc:spChg>
        <pc:picChg chg="del mod">
          <ac:chgData name="Yang Tiantian" userId="3d125240a44881ac" providerId="LiveId" clId="{8AC2330A-3D30-4056-BCF0-65DD1F2F014F}" dt="2022-10-30T14:05:45.879" v="1136" actId="478"/>
          <ac:picMkLst>
            <pc:docMk/>
            <pc:sldMk cId="2315174764" sldId="332"/>
            <ac:picMk id="4" creationId="{889DA1E3-D32F-123D-0974-4B360A441641}"/>
          </ac:picMkLst>
        </pc:picChg>
        <pc:picChg chg="add del mod">
          <ac:chgData name="Yang Tiantian" userId="3d125240a44881ac" providerId="LiveId" clId="{8AC2330A-3D30-4056-BCF0-65DD1F2F014F}" dt="2022-10-30T13:14:24.557" v="831" actId="478"/>
          <ac:picMkLst>
            <pc:docMk/>
            <pc:sldMk cId="2315174764" sldId="332"/>
            <ac:picMk id="7" creationId="{66F8C57F-1A40-A66C-8037-786FFFB70226}"/>
          </ac:picMkLst>
        </pc:picChg>
        <pc:picChg chg="add mod modCrop">
          <ac:chgData name="Yang Tiantian" userId="3d125240a44881ac" providerId="LiveId" clId="{8AC2330A-3D30-4056-BCF0-65DD1F2F014F}" dt="2022-10-30T14:07:07.460" v="1164" actId="1076"/>
          <ac:picMkLst>
            <pc:docMk/>
            <pc:sldMk cId="2315174764" sldId="332"/>
            <ac:picMk id="9" creationId="{28EB1A63-130B-234D-6D2C-F097D4FBAC26}"/>
          </ac:picMkLst>
        </pc:picChg>
        <pc:picChg chg="add mod">
          <ac:chgData name="Yang Tiantian" userId="3d125240a44881ac" providerId="LiveId" clId="{8AC2330A-3D30-4056-BCF0-65DD1F2F014F}" dt="2022-10-30T14:06:53.074" v="1157" actId="1076"/>
          <ac:picMkLst>
            <pc:docMk/>
            <pc:sldMk cId="2315174764" sldId="332"/>
            <ac:picMk id="12" creationId="{0B972B73-4A93-1F4F-76BB-16D45FFA1768}"/>
          </ac:picMkLst>
        </pc:picChg>
      </pc:sldChg>
      <pc:sldChg chg="add del">
        <pc:chgData name="Yang Tiantian" userId="3d125240a44881ac" providerId="LiveId" clId="{8AC2330A-3D30-4056-BCF0-65DD1F2F014F}" dt="2022-10-30T14:23:51.490" v="1351" actId="47"/>
        <pc:sldMkLst>
          <pc:docMk/>
          <pc:sldMk cId="3156861191" sldId="335"/>
        </pc:sldMkLst>
      </pc:sldChg>
      <pc:sldChg chg="addSp delSp modSp mod">
        <pc:chgData name="Yang Tiantian" userId="3d125240a44881ac" providerId="LiveId" clId="{8AC2330A-3D30-4056-BCF0-65DD1F2F014F}" dt="2022-10-30T13:12:40.185" v="821" actId="1076"/>
        <pc:sldMkLst>
          <pc:docMk/>
          <pc:sldMk cId="1965608089" sldId="337"/>
        </pc:sldMkLst>
        <pc:spChg chg="mod">
          <ac:chgData name="Yang Tiantian" userId="3d125240a44881ac" providerId="LiveId" clId="{8AC2330A-3D30-4056-BCF0-65DD1F2F014F}" dt="2022-10-30T12:55:30.660" v="654" actId="14100"/>
          <ac:spMkLst>
            <pc:docMk/>
            <pc:sldMk cId="1965608089" sldId="337"/>
            <ac:spMk id="3" creationId="{1440DD6F-ED7D-438A-A6FF-A44AA6A082AE}"/>
          </ac:spMkLst>
        </pc:spChg>
        <pc:spChg chg="add mod">
          <ac:chgData name="Yang Tiantian" userId="3d125240a44881ac" providerId="LiveId" clId="{8AC2330A-3D30-4056-BCF0-65DD1F2F014F}" dt="2022-10-30T13:12:28.905" v="814" actId="1076"/>
          <ac:spMkLst>
            <pc:docMk/>
            <pc:sldMk cId="1965608089" sldId="337"/>
            <ac:spMk id="22" creationId="{9984E218-DF39-639A-59AE-A7BF244087AD}"/>
          </ac:spMkLst>
        </pc:spChg>
        <pc:grpChg chg="add mod topLvl">
          <ac:chgData name="Yang Tiantian" userId="3d125240a44881ac" providerId="LiveId" clId="{8AC2330A-3D30-4056-BCF0-65DD1F2F014F}" dt="2022-10-30T13:09:10.886" v="792" actId="1076"/>
          <ac:grpSpMkLst>
            <pc:docMk/>
            <pc:sldMk cId="1965608089" sldId="337"/>
            <ac:grpSpMk id="15" creationId="{44253154-269C-9EEB-F728-4BF78E014E7A}"/>
          </ac:grpSpMkLst>
        </pc:grpChg>
        <pc:grpChg chg="add del mod">
          <ac:chgData name="Yang Tiantian" userId="3d125240a44881ac" providerId="LiveId" clId="{8AC2330A-3D30-4056-BCF0-65DD1F2F014F}" dt="2022-10-30T13:08:06.871" v="776" actId="165"/>
          <ac:grpSpMkLst>
            <pc:docMk/>
            <pc:sldMk cId="1965608089" sldId="337"/>
            <ac:grpSpMk id="18" creationId="{00EF15E3-FD29-82BC-0664-AAB4C5FCDB04}"/>
          </ac:grpSpMkLst>
        </pc:grpChg>
        <pc:grpChg chg="add del mod">
          <ac:chgData name="Yang Tiantian" userId="3d125240a44881ac" providerId="LiveId" clId="{8AC2330A-3D30-4056-BCF0-65DD1F2F014F}" dt="2022-10-30T13:08:39.734" v="783" actId="165"/>
          <ac:grpSpMkLst>
            <pc:docMk/>
            <pc:sldMk cId="1965608089" sldId="337"/>
            <ac:grpSpMk id="19" creationId="{40CFC232-7921-B61E-2DE4-77588391817F}"/>
          </ac:grpSpMkLst>
        </pc:grpChg>
        <pc:picChg chg="del">
          <ac:chgData name="Yang Tiantian" userId="3d125240a44881ac" providerId="LiveId" clId="{8AC2330A-3D30-4056-BCF0-65DD1F2F014F}" dt="2022-10-30T12:53:26.809" v="632" actId="478"/>
          <ac:picMkLst>
            <pc:docMk/>
            <pc:sldMk cId="1965608089" sldId="337"/>
            <ac:picMk id="6" creationId="{6C6E7C1A-4A35-DDEB-2BDC-269031A13C5E}"/>
          </ac:picMkLst>
        </pc:picChg>
        <pc:picChg chg="add mod topLvl modCrop">
          <ac:chgData name="Yang Tiantian" userId="3d125240a44881ac" providerId="LiveId" clId="{8AC2330A-3D30-4056-BCF0-65DD1F2F014F}" dt="2022-10-30T13:08:39.734" v="783" actId="165"/>
          <ac:picMkLst>
            <pc:docMk/>
            <pc:sldMk cId="1965608089" sldId="337"/>
            <ac:picMk id="9" creationId="{D7C76A4B-8B9F-97AF-DC22-4CC2B4CE339C}"/>
          </ac:picMkLst>
        </pc:picChg>
        <pc:picChg chg="add mod topLvl modCrop">
          <ac:chgData name="Yang Tiantian" userId="3d125240a44881ac" providerId="LiveId" clId="{8AC2330A-3D30-4056-BCF0-65DD1F2F014F}" dt="2022-10-30T13:09:42.408" v="800" actId="1076"/>
          <ac:picMkLst>
            <pc:docMk/>
            <pc:sldMk cId="1965608089" sldId="337"/>
            <ac:picMk id="11" creationId="{A70FAFFE-0628-EC91-83DB-A3CD32AB8B64}"/>
          </ac:picMkLst>
        </pc:picChg>
        <pc:picChg chg="add mod modCrop">
          <ac:chgData name="Yang Tiantian" userId="3d125240a44881ac" providerId="LiveId" clId="{8AC2330A-3D30-4056-BCF0-65DD1F2F014F}" dt="2022-10-30T13:09:08.782" v="791" actId="1582"/>
          <ac:picMkLst>
            <pc:docMk/>
            <pc:sldMk cId="1965608089" sldId="337"/>
            <ac:picMk id="12" creationId="{221E1C64-8975-6A3B-1891-DB84EA0AC1FC}"/>
          </ac:picMkLst>
        </pc:picChg>
        <pc:picChg chg="add mod modCrop">
          <ac:chgData name="Yang Tiantian" userId="3d125240a44881ac" providerId="LiveId" clId="{8AC2330A-3D30-4056-BCF0-65DD1F2F014F}" dt="2022-10-30T13:09:08.782" v="791" actId="1582"/>
          <ac:picMkLst>
            <pc:docMk/>
            <pc:sldMk cId="1965608089" sldId="337"/>
            <ac:picMk id="13" creationId="{A73A7BEB-E770-A944-95FD-3F99E773D186}"/>
          </ac:picMkLst>
        </pc:picChg>
        <pc:picChg chg="add mod topLvl modCrop">
          <ac:chgData name="Yang Tiantian" userId="3d125240a44881ac" providerId="LiveId" clId="{8AC2330A-3D30-4056-BCF0-65DD1F2F014F}" dt="2022-10-30T13:09:30.463" v="797" actId="1076"/>
          <ac:picMkLst>
            <pc:docMk/>
            <pc:sldMk cId="1965608089" sldId="337"/>
            <ac:picMk id="14" creationId="{50F219AC-11F4-3DB8-7991-84D6CE0B95C0}"/>
          </ac:picMkLst>
        </pc:picChg>
        <pc:picChg chg="add mod modCrop">
          <ac:chgData name="Yang Tiantian" userId="3d125240a44881ac" providerId="LiveId" clId="{8AC2330A-3D30-4056-BCF0-65DD1F2F014F}" dt="2022-10-30T13:12:40.185" v="821" actId="1076"/>
          <ac:picMkLst>
            <pc:docMk/>
            <pc:sldMk cId="1965608089" sldId="337"/>
            <ac:picMk id="17" creationId="{00E1A6AC-92BD-D985-7AF5-84EF40AB190D}"/>
          </ac:picMkLst>
        </pc:picChg>
        <pc:picChg chg="add mod">
          <ac:chgData name="Yang Tiantian" userId="3d125240a44881ac" providerId="LiveId" clId="{8AC2330A-3D30-4056-BCF0-65DD1F2F014F}" dt="2022-10-30T13:12:38.279" v="820" actId="1076"/>
          <ac:picMkLst>
            <pc:docMk/>
            <pc:sldMk cId="1965608089" sldId="337"/>
            <ac:picMk id="21" creationId="{65A1B8F4-1CDB-644E-0CC5-69584E2BF53A}"/>
          </ac:picMkLst>
        </pc:picChg>
      </pc:sldChg>
      <pc:sldChg chg="addSp delSp modSp mod">
        <pc:chgData name="Yang Tiantian" userId="3d125240a44881ac" providerId="LiveId" clId="{8AC2330A-3D30-4056-BCF0-65DD1F2F014F}" dt="2022-10-30T14:07:20.627" v="1171" actId="1076"/>
        <pc:sldMkLst>
          <pc:docMk/>
          <pc:sldMk cId="3271944548" sldId="338"/>
        </pc:sldMkLst>
        <pc:spChg chg="mod">
          <ac:chgData name="Yang Tiantian" userId="3d125240a44881ac" providerId="LiveId" clId="{8AC2330A-3D30-4056-BCF0-65DD1F2F014F}" dt="2022-10-30T12:51:56.272" v="631" actId="20577"/>
          <ac:spMkLst>
            <pc:docMk/>
            <pc:sldMk cId="3271944548" sldId="338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1:47.425" v="49" actId="14100"/>
          <ac:spMkLst>
            <pc:docMk/>
            <pc:sldMk cId="3271944548" sldId="338"/>
            <ac:spMk id="7" creationId="{9B0AECA3-F355-8735-CCC1-5C72F6EF9713}"/>
          </ac:spMkLst>
        </pc:spChg>
        <pc:picChg chg="del mod">
          <ac:chgData name="Yang Tiantian" userId="3d125240a44881ac" providerId="LiveId" clId="{8AC2330A-3D30-4056-BCF0-65DD1F2F014F}" dt="2022-10-30T12:51:04.583" v="615" actId="478"/>
          <ac:picMkLst>
            <pc:docMk/>
            <pc:sldMk cId="3271944548" sldId="338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2:51:35.668" v="629" actId="14100"/>
          <ac:picMkLst>
            <pc:docMk/>
            <pc:sldMk cId="3271944548" sldId="338"/>
            <ac:picMk id="9" creationId="{5A136197-4C91-9BB0-5A30-37876AE07530}"/>
          </ac:picMkLst>
        </pc:picChg>
        <pc:picChg chg="add mod">
          <ac:chgData name="Yang Tiantian" userId="3d125240a44881ac" providerId="LiveId" clId="{8AC2330A-3D30-4056-BCF0-65DD1F2F014F}" dt="2022-10-30T14:07:20.627" v="1171" actId="1076"/>
          <ac:picMkLst>
            <pc:docMk/>
            <pc:sldMk cId="3271944548" sldId="338"/>
            <ac:picMk id="10" creationId="{3FC97ECB-B03E-9171-318D-E3B11C4AB11E}"/>
          </ac:picMkLst>
        </pc:picChg>
      </pc:sldChg>
      <pc:sldChg chg="addSp delSp modSp mod">
        <pc:chgData name="Yang Tiantian" userId="3d125240a44881ac" providerId="LiveId" clId="{8AC2330A-3D30-4056-BCF0-65DD1F2F014F}" dt="2022-10-30T14:10:49.866" v="1197" actId="1076"/>
        <pc:sldMkLst>
          <pc:docMk/>
          <pc:sldMk cId="3801852216" sldId="339"/>
        </pc:sldMkLst>
        <pc:spChg chg="mod">
          <ac:chgData name="Yang Tiantian" userId="3d125240a44881ac" providerId="LiveId" clId="{8AC2330A-3D30-4056-BCF0-65DD1F2F014F}" dt="2022-10-30T14:10:37.562" v="1191" actId="404"/>
          <ac:spMkLst>
            <pc:docMk/>
            <pc:sldMk cId="3801852216" sldId="339"/>
            <ac:spMk id="8" creationId="{05512487-8859-23EF-F692-C6FAC4F9A15A}"/>
          </ac:spMkLst>
        </pc:spChg>
        <pc:picChg chg="del">
          <ac:chgData name="Yang Tiantian" userId="3d125240a44881ac" providerId="LiveId" clId="{8AC2330A-3D30-4056-BCF0-65DD1F2F014F}" dt="2022-10-30T14:09:50.696" v="1172" actId="478"/>
          <ac:picMkLst>
            <pc:docMk/>
            <pc:sldMk cId="3801852216" sldId="339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4:10:47.954" v="1196" actId="1076"/>
          <ac:picMkLst>
            <pc:docMk/>
            <pc:sldMk cId="3801852216" sldId="339"/>
            <ac:picMk id="10" creationId="{4102F4CF-059F-D15F-5BD0-6F78F7C4ED00}"/>
          </ac:picMkLst>
        </pc:picChg>
        <pc:picChg chg="add mod">
          <ac:chgData name="Yang Tiantian" userId="3d125240a44881ac" providerId="LiveId" clId="{8AC2330A-3D30-4056-BCF0-65DD1F2F014F}" dt="2022-10-30T14:10:49.866" v="1197" actId="1076"/>
          <ac:picMkLst>
            <pc:docMk/>
            <pc:sldMk cId="3801852216" sldId="339"/>
            <ac:picMk id="11" creationId="{EE808B1A-6746-F52A-DC53-B1826AC3A3A5}"/>
          </ac:picMkLst>
        </pc:picChg>
      </pc:sldChg>
      <pc:sldChg chg="addSp modSp mod">
        <pc:chgData name="Yang Tiantian" userId="3d125240a44881ac" providerId="LiveId" clId="{8AC2330A-3D30-4056-BCF0-65DD1F2F014F}" dt="2022-10-30T14:13:11.906" v="1219" actId="1076"/>
        <pc:sldMkLst>
          <pc:docMk/>
          <pc:sldMk cId="240635525" sldId="340"/>
        </pc:sldMkLst>
        <pc:spChg chg="mod">
          <ac:chgData name="Yang Tiantian" userId="3d125240a44881ac" providerId="LiveId" clId="{8AC2330A-3D30-4056-BCF0-65DD1F2F014F}" dt="2022-10-30T14:12:04.343" v="1208" actId="1076"/>
          <ac:spMkLst>
            <pc:docMk/>
            <pc:sldMk cId="240635525" sldId="340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2:25.710" v="53" actId="948"/>
          <ac:spMkLst>
            <pc:docMk/>
            <pc:sldMk cId="240635525" sldId="340"/>
            <ac:spMk id="7" creationId="{8876C85B-A0D4-A08A-F559-D69FA80C79D1}"/>
          </ac:spMkLst>
        </pc:spChg>
        <pc:spChg chg="add mod">
          <ac:chgData name="Yang Tiantian" userId="3d125240a44881ac" providerId="LiveId" clId="{8AC2330A-3D30-4056-BCF0-65DD1F2F014F}" dt="2022-10-30T14:13:11.906" v="1219" actId="1076"/>
          <ac:spMkLst>
            <pc:docMk/>
            <pc:sldMk cId="240635525" sldId="340"/>
            <ac:spMk id="9" creationId="{8644A0C8-02C1-880C-2572-AC9B776BF059}"/>
          </ac:spMkLst>
        </pc:spChg>
        <pc:picChg chg="mod">
          <ac:chgData name="Yang Tiantian" userId="3d125240a44881ac" providerId="LiveId" clId="{8AC2330A-3D30-4056-BCF0-65DD1F2F014F}" dt="2022-10-30T14:12:23.879" v="1211" actId="1076"/>
          <ac:picMkLst>
            <pc:docMk/>
            <pc:sldMk cId="240635525" sldId="340"/>
            <ac:picMk id="4" creationId="{889DA1E3-D32F-123D-0974-4B360A441641}"/>
          </ac:picMkLst>
        </pc:picChg>
        <pc:picChg chg="add mod">
          <ac:chgData name="Yang Tiantian" userId="3d125240a44881ac" providerId="LiveId" clId="{8AC2330A-3D30-4056-BCF0-65DD1F2F014F}" dt="2022-10-30T14:12:29.525" v="1212" actId="1076"/>
          <ac:picMkLst>
            <pc:docMk/>
            <pc:sldMk cId="240635525" sldId="340"/>
            <ac:picMk id="8" creationId="{77A6D489-BB79-CCE3-8DE9-119506F5CE8B}"/>
          </ac:picMkLst>
        </pc:picChg>
      </pc:sldChg>
      <pc:sldChg chg="addSp delSp modSp mod">
        <pc:chgData name="Yang Tiantian" userId="3d125240a44881ac" providerId="LiveId" clId="{8AC2330A-3D30-4056-BCF0-65DD1F2F014F}" dt="2022-10-30T14:13:20.644" v="1221" actId="1076"/>
        <pc:sldMkLst>
          <pc:docMk/>
          <pc:sldMk cId="3864496535" sldId="341"/>
        </pc:sldMkLst>
        <pc:spChg chg="mod">
          <ac:chgData name="Yang Tiantian" userId="3d125240a44881ac" providerId="LiveId" clId="{8AC2330A-3D30-4056-BCF0-65DD1F2F014F}" dt="2022-10-30T13:02:33.495" v="736" actId="1076"/>
          <ac:spMkLst>
            <pc:docMk/>
            <pc:sldMk cId="3864496535" sldId="341"/>
            <ac:spMk id="5" creationId="{7B1D705B-FEF4-A4B8-BAFB-F94ED2CB7EC4}"/>
          </ac:spMkLst>
        </pc:spChg>
        <pc:spChg chg="mod">
          <ac:chgData name="Yang Tiantian" userId="3d125240a44881ac" providerId="LiveId" clId="{8AC2330A-3D30-4056-BCF0-65DD1F2F014F}" dt="2022-10-30T11:52:41.247" v="55" actId="948"/>
          <ac:spMkLst>
            <pc:docMk/>
            <pc:sldMk cId="3864496535" sldId="341"/>
            <ac:spMk id="7" creationId="{A36575AD-CE42-3154-65AB-078DCB1EFF05}"/>
          </ac:spMkLst>
        </pc:spChg>
        <pc:spChg chg="add mod">
          <ac:chgData name="Yang Tiantian" userId="3d125240a44881ac" providerId="LiveId" clId="{8AC2330A-3D30-4056-BCF0-65DD1F2F014F}" dt="2022-10-30T13:05:17.785" v="752" actId="20577"/>
          <ac:spMkLst>
            <pc:docMk/>
            <pc:sldMk cId="3864496535" sldId="341"/>
            <ac:spMk id="9" creationId="{9671A4A1-38D6-F6B0-12B0-699A8D8ABD34}"/>
          </ac:spMkLst>
        </pc:spChg>
        <pc:grpChg chg="add mod">
          <ac:chgData name="Yang Tiantian" userId="3d125240a44881ac" providerId="LiveId" clId="{8AC2330A-3D30-4056-BCF0-65DD1F2F014F}" dt="2022-10-30T13:02:53.650" v="747" actId="1076"/>
          <ac:grpSpMkLst>
            <pc:docMk/>
            <pc:sldMk cId="3864496535" sldId="341"/>
            <ac:grpSpMk id="13" creationId="{E07976F0-C157-AD25-2B61-DC7B4B78C859}"/>
          </ac:grpSpMkLst>
        </pc:grpChg>
        <pc:picChg chg="del">
          <ac:chgData name="Yang Tiantian" userId="3d125240a44881ac" providerId="LiveId" clId="{8AC2330A-3D30-4056-BCF0-65DD1F2F014F}" dt="2022-10-30T12:38:39.973" v="613" actId="478"/>
          <ac:picMkLst>
            <pc:docMk/>
            <pc:sldMk cId="3864496535" sldId="341"/>
            <ac:picMk id="4" creationId="{889DA1E3-D32F-123D-0974-4B360A441641}"/>
          </ac:picMkLst>
        </pc:picChg>
        <pc:picChg chg="add mod modCrop">
          <ac:chgData name="Yang Tiantian" userId="3d125240a44881ac" providerId="LiveId" clId="{8AC2330A-3D30-4056-BCF0-65DD1F2F014F}" dt="2022-10-30T13:02:24.778" v="732" actId="164"/>
          <ac:picMkLst>
            <pc:docMk/>
            <pc:sldMk cId="3864496535" sldId="341"/>
            <ac:picMk id="11" creationId="{64CB0E29-ED2F-2CA5-9427-3CA45243D81A}"/>
          </ac:picMkLst>
        </pc:picChg>
        <pc:picChg chg="add mod modCrop">
          <ac:chgData name="Yang Tiantian" userId="3d125240a44881ac" providerId="LiveId" clId="{8AC2330A-3D30-4056-BCF0-65DD1F2F014F}" dt="2022-10-30T13:02:24.778" v="732" actId="164"/>
          <ac:picMkLst>
            <pc:docMk/>
            <pc:sldMk cId="3864496535" sldId="341"/>
            <ac:picMk id="12" creationId="{CB2208B5-455B-35E9-BCBB-22A3E4D55273}"/>
          </ac:picMkLst>
        </pc:picChg>
        <pc:picChg chg="add mod">
          <ac:chgData name="Yang Tiantian" userId="3d125240a44881ac" providerId="LiveId" clId="{8AC2330A-3D30-4056-BCF0-65DD1F2F014F}" dt="2022-10-30T14:13:20.644" v="1221" actId="1076"/>
          <ac:picMkLst>
            <pc:docMk/>
            <pc:sldMk cId="3864496535" sldId="341"/>
            <ac:picMk id="14" creationId="{C5F2B313-EA27-32CC-0B61-62DC3E486678}"/>
          </ac:picMkLst>
        </pc:picChg>
      </pc:sldChg>
      <pc:sldChg chg="addSp delSp modSp mod">
        <pc:chgData name="Yang Tiantian" userId="3d125240a44881ac" providerId="LiveId" clId="{8AC2330A-3D30-4056-BCF0-65DD1F2F014F}" dt="2022-10-30T14:22:02.131" v="1325" actId="1076"/>
        <pc:sldMkLst>
          <pc:docMk/>
          <pc:sldMk cId="544026656" sldId="342"/>
        </pc:sldMkLst>
        <pc:spChg chg="mod">
          <ac:chgData name="Yang Tiantian" userId="3d125240a44881ac" providerId="LiveId" clId="{8AC2330A-3D30-4056-BCF0-65DD1F2F014F}" dt="2022-10-30T12:01:39.017" v="86" actId="255"/>
          <ac:spMkLst>
            <pc:docMk/>
            <pc:sldMk cId="544026656" sldId="342"/>
            <ac:spMk id="3" creationId="{E2593192-B5FA-C0BF-0094-196B8FE63788}"/>
          </ac:spMkLst>
        </pc:spChg>
        <pc:spChg chg="del mod">
          <ac:chgData name="Yang Tiantian" userId="3d125240a44881ac" providerId="LiveId" clId="{8AC2330A-3D30-4056-BCF0-65DD1F2F014F}" dt="2022-10-30T11:50:10.907" v="27" actId="478"/>
          <ac:spMkLst>
            <pc:docMk/>
            <pc:sldMk cId="544026656" sldId="342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2:20:47.740" v="275" actId="20577"/>
          <ac:spMkLst>
            <pc:docMk/>
            <pc:sldMk cId="544026656" sldId="342"/>
            <ac:spMk id="10" creationId="{947175B6-91D5-3A7A-B6F7-3881B68A6662}"/>
          </ac:spMkLst>
        </pc:spChg>
        <pc:spChg chg="add del mod">
          <ac:chgData name="Yang Tiantian" userId="3d125240a44881ac" providerId="LiveId" clId="{8AC2330A-3D30-4056-BCF0-65DD1F2F014F}" dt="2022-10-30T12:04:01.576" v="91" actId="478"/>
          <ac:spMkLst>
            <pc:docMk/>
            <pc:sldMk cId="544026656" sldId="342"/>
            <ac:spMk id="16" creationId="{3F01820E-1C31-E6F4-FB00-899809AF7E3F}"/>
          </ac:spMkLst>
        </pc:spChg>
        <pc:spChg chg="add mod">
          <ac:chgData name="Yang Tiantian" userId="3d125240a44881ac" providerId="LiveId" clId="{8AC2330A-3D30-4056-BCF0-65DD1F2F014F}" dt="2022-10-30T12:15:00.824" v="163" actId="164"/>
          <ac:spMkLst>
            <pc:docMk/>
            <pc:sldMk cId="544026656" sldId="342"/>
            <ac:spMk id="20" creationId="{96B2938D-1D14-9B9C-4CBF-BE3BB59A2427}"/>
          </ac:spMkLst>
        </pc:spChg>
        <pc:spChg chg="add mod">
          <ac:chgData name="Yang Tiantian" userId="3d125240a44881ac" providerId="LiveId" clId="{8AC2330A-3D30-4056-BCF0-65DD1F2F014F}" dt="2022-10-30T12:15:00.824" v="163" actId="164"/>
          <ac:spMkLst>
            <pc:docMk/>
            <pc:sldMk cId="544026656" sldId="342"/>
            <ac:spMk id="23" creationId="{3FBCD5C3-38A7-F8A8-1283-9EAE1DDB3135}"/>
          </ac:spMkLst>
        </pc:spChg>
        <pc:spChg chg="add del mod">
          <ac:chgData name="Yang Tiantian" userId="3d125240a44881ac" providerId="LiveId" clId="{8AC2330A-3D30-4056-BCF0-65DD1F2F014F}" dt="2022-10-30T12:17:04.731" v="171"/>
          <ac:spMkLst>
            <pc:docMk/>
            <pc:sldMk cId="544026656" sldId="342"/>
            <ac:spMk id="27" creationId="{1E12D2DA-D2B0-7B0B-A6DB-62FB45E6F6FC}"/>
          </ac:spMkLst>
        </pc:spChg>
        <pc:spChg chg="add mod">
          <ac:chgData name="Yang Tiantian" userId="3d125240a44881ac" providerId="LiveId" clId="{8AC2330A-3D30-4056-BCF0-65DD1F2F014F}" dt="2022-10-30T14:21:58.892" v="1324" actId="1076"/>
          <ac:spMkLst>
            <pc:docMk/>
            <pc:sldMk cId="544026656" sldId="342"/>
            <ac:spMk id="28" creationId="{C5B46CBC-9DAA-F921-00E0-B21B97FCB4CC}"/>
          </ac:spMkLst>
        </pc:spChg>
        <pc:spChg chg="add mod">
          <ac:chgData name="Yang Tiantian" userId="3d125240a44881ac" providerId="LiveId" clId="{8AC2330A-3D30-4056-BCF0-65DD1F2F014F}" dt="2022-10-30T12:19:05.125" v="269" actId="164"/>
          <ac:spMkLst>
            <pc:docMk/>
            <pc:sldMk cId="544026656" sldId="342"/>
            <ac:spMk id="29" creationId="{836F17DE-49EA-2E81-23C3-C4D57BB430D6}"/>
          </ac:spMkLst>
        </pc:spChg>
        <pc:grpChg chg="add mod">
          <ac:chgData name="Yang Tiantian" userId="3d125240a44881ac" providerId="LiveId" clId="{8AC2330A-3D30-4056-BCF0-65DD1F2F014F}" dt="2022-10-30T12:19:05.125" v="269" actId="164"/>
          <ac:grpSpMkLst>
            <pc:docMk/>
            <pc:sldMk cId="544026656" sldId="342"/>
            <ac:grpSpMk id="26" creationId="{6B809BCF-7028-CDAA-D456-18006797DFBB}"/>
          </ac:grpSpMkLst>
        </pc:grpChg>
        <pc:grpChg chg="add mod">
          <ac:chgData name="Yang Tiantian" userId="3d125240a44881ac" providerId="LiveId" clId="{8AC2330A-3D30-4056-BCF0-65DD1F2F014F}" dt="2022-10-30T12:19:05.125" v="269" actId="164"/>
          <ac:grpSpMkLst>
            <pc:docMk/>
            <pc:sldMk cId="544026656" sldId="342"/>
            <ac:grpSpMk id="30" creationId="{BE227E03-D4CB-77AA-8703-968946E3217F}"/>
          </ac:grpSpMkLst>
        </pc:grpChg>
        <pc:picChg chg="del">
          <ac:chgData name="Yang Tiantian" userId="3d125240a44881ac" providerId="LiveId" clId="{8AC2330A-3D30-4056-BCF0-65DD1F2F014F}" dt="2022-10-30T11:50:07.493" v="25" actId="478"/>
          <ac:picMkLst>
            <pc:docMk/>
            <pc:sldMk cId="544026656" sldId="342"/>
            <ac:picMk id="5" creationId="{C41AABB7-4C15-0092-3C3D-4A8F237378D5}"/>
          </ac:picMkLst>
        </pc:picChg>
        <pc:picChg chg="add del mod">
          <ac:chgData name="Yang Tiantian" userId="3d125240a44881ac" providerId="LiveId" clId="{8AC2330A-3D30-4056-BCF0-65DD1F2F014F}" dt="2022-10-30T12:00:23.982" v="66" actId="478"/>
          <ac:picMkLst>
            <pc:docMk/>
            <pc:sldMk cId="544026656" sldId="342"/>
            <ac:picMk id="7" creationId="{64964E0B-F9F8-D4DC-499D-571BA8CFB234}"/>
          </ac:picMkLst>
        </pc:picChg>
        <pc:picChg chg="add del mod">
          <ac:chgData name="Yang Tiantian" userId="3d125240a44881ac" providerId="LiveId" clId="{8AC2330A-3D30-4056-BCF0-65DD1F2F014F}" dt="2022-10-30T12:03:51.275" v="90" actId="478"/>
          <ac:picMkLst>
            <pc:docMk/>
            <pc:sldMk cId="544026656" sldId="342"/>
            <ac:picMk id="8" creationId="{C823E017-CCFE-6424-EE5C-E2C6AFCF41AA}"/>
          </ac:picMkLst>
        </pc:picChg>
        <pc:picChg chg="add del mod">
          <ac:chgData name="Yang Tiantian" userId="3d125240a44881ac" providerId="LiveId" clId="{8AC2330A-3D30-4056-BCF0-65DD1F2F014F}" dt="2022-10-30T12:03:50.880" v="89" actId="478"/>
          <ac:picMkLst>
            <pc:docMk/>
            <pc:sldMk cId="544026656" sldId="342"/>
            <ac:picMk id="9" creationId="{CABAEA21-5766-1A9C-9CDB-8F55EE79A0C6}"/>
          </ac:picMkLst>
        </pc:picChg>
        <pc:picChg chg="add mod modCrop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2" creationId="{95BAAD74-8510-41E3-220B-A9CFA63BA6D5}"/>
          </ac:picMkLst>
        </pc:picChg>
        <pc:picChg chg="add mod modCrop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3" creationId="{9E21897D-D714-2AE3-85D4-D1B96B8A5F13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5" creationId="{367A580B-C910-CA82-E1E5-A16B9BFB6B57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7" creationId="{DF5028AC-50FA-8A47-D5DF-8B5CCCCA4D4B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8" creationId="{9A9DDE4C-2CE9-A680-C707-1251082238E8}"/>
          </ac:picMkLst>
        </pc:picChg>
        <pc:picChg chg="add mod">
          <ac:chgData name="Yang Tiantian" userId="3d125240a44881ac" providerId="LiveId" clId="{8AC2330A-3D30-4056-BCF0-65DD1F2F014F}" dt="2022-10-30T12:15:00.824" v="163" actId="164"/>
          <ac:picMkLst>
            <pc:docMk/>
            <pc:sldMk cId="544026656" sldId="342"/>
            <ac:picMk id="19" creationId="{50C9886E-2AEA-AB34-F340-B6B591A859E2}"/>
          </ac:picMkLst>
        </pc:picChg>
        <pc:picChg chg="add mod">
          <ac:chgData name="Yang Tiantian" userId="3d125240a44881ac" providerId="LiveId" clId="{8AC2330A-3D30-4056-BCF0-65DD1F2F014F}" dt="2022-10-30T14:22:02.131" v="1325" actId="1076"/>
          <ac:picMkLst>
            <pc:docMk/>
            <pc:sldMk cId="544026656" sldId="342"/>
            <ac:picMk id="31" creationId="{158F7242-42E8-73EF-D67E-0B4EE18EFED8}"/>
          </ac:picMkLst>
        </pc:picChg>
        <pc:picChg chg="add mod modCrop">
          <ac:chgData name="Yang Tiantian" userId="3d125240a44881ac" providerId="LiveId" clId="{8AC2330A-3D30-4056-BCF0-65DD1F2F014F}" dt="2022-10-30T14:21:55.887" v="1323" actId="1076"/>
          <ac:picMkLst>
            <pc:docMk/>
            <pc:sldMk cId="544026656" sldId="342"/>
            <ac:picMk id="32" creationId="{A055C60F-4BC6-15E6-39C3-32975B9D8837}"/>
          </ac:picMkLst>
        </pc:picChg>
        <pc:cxnChg chg="add mod">
          <ac:chgData name="Yang Tiantian" userId="3d125240a44881ac" providerId="LiveId" clId="{8AC2330A-3D30-4056-BCF0-65DD1F2F014F}" dt="2022-10-30T12:15:00.824" v="163" actId="164"/>
          <ac:cxnSpMkLst>
            <pc:docMk/>
            <pc:sldMk cId="544026656" sldId="342"/>
            <ac:cxnSpMk id="21" creationId="{B1E8C441-99FD-EBDE-73A1-47F088B144C6}"/>
          </ac:cxnSpMkLst>
        </pc:cxnChg>
        <pc:cxnChg chg="add mod">
          <ac:chgData name="Yang Tiantian" userId="3d125240a44881ac" providerId="LiveId" clId="{8AC2330A-3D30-4056-BCF0-65DD1F2F014F}" dt="2022-10-30T12:15:00.824" v="163" actId="164"/>
          <ac:cxnSpMkLst>
            <pc:docMk/>
            <pc:sldMk cId="544026656" sldId="342"/>
            <ac:cxnSpMk id="25" creationId="{4E1268E5-05C0-188A-6C6D-35AC3E810821}"/>
          </ac:cxnSpMkLst>
        </pc:cxnChg>
      </pc:sldChg>
      <pc:sldChg chg="addSp delSp modSp mod">
        <pc:chgData name="Yang Tiantian" userId="3d125240a44881ac" providerId="LiveId" clId="{8AC2330A-3D30-4056-BCF0-65DD1F2F014F}" dt="2022-10-30T14:29:05.696" v="1377" actId="1076"/>
        <pc:sldMkLst>
          <pc:docMk/>
          <pc:sldMk cId="969284756" sldId="343"/>
        </pc:sldMkLst>
        <pc:spChg chg="mod">
          <ac:chgData name="Yang Tiantian" userId="3d125240a44881ac" providerId="LiveId" clId="{8AC2330A-3D30-4056-BCF0-65DD1F2F014F}" dt="2022-10-30T11:53:27.461" v="60" actId="948"/>
          <ac:spMkLst>
            <pc:docMk/>
            <pc:sldMk cId="969284756" sldId="343"/>
            <ac:spMk id="3" creationId="{66E24C51-B717-7558-7776-8D7B670A4B7F}"/>
          </ac:spMkLst>
        </pc:spChg>
        <pc:spChg chg="add mod">
          <ac:chgData name="Yang Tiantian" userId="3d125240a44881ac" providerId="LiveId" clId="{8AC2330A-3D30-4056-BCF0-65DD1F2F014F}" dt="2022-10-30T14:29:03.375" v="1376" actId="164"/>
          <ac:spMkLst>
            <pc:docMk/>
            <pc:sldMk cId="969284756" sldId="343"/>
            <ac:spMk id="17" creationId="{D24739FB-BCED-31C0-7B13-D16A95F9D6BD}"/>
          </ac:spMkLst>
        </pc:spChg>
        <pc:grpChg chg="add mod">
          <ac:chgData name="Yang Tiantian" userId="3d125240a44881ac" providerId="LiveId" clId="{8AC2330A-3D30-4056-BCF0-65DD1F2F014F}" dt="2022-10-30T14:29:03.375" v="1376" actId="164"/>
          <ac:grpSpMkLst>
            <pc:docMk/>
            <pc:sldMk cId="969284756" sldId="343"/>
            <ac:grpSpMk id="21" creationId="{596DA6F0-44B1-709A-514F-A854B326A7F7}"/>
          </ac:grpSpMkLst>
        </pc:grpChg>
        <pc:picChg chg="del">
          <ac:chgData name="Yang Tiantian" userId="3d125240a44881ac" providerId="LiveId" clId="{8AC2330A-3D30-4056-BCF0-65DD1F2F014F}" dt="2022-10-30T12:04:56.016" v="98" actId="478"/>
          <ac:picMkLst>
            <pc:docMk/>
            <pc:sldMk cId="969284756" sldId="343"/>
            <ac:picMk id="5" creationId="{C41AABB7-4C15-0092-3C3D-4A8F237378D5}"/>
          </ac:picMkLst>
        </pc:picChg>
        <pc:picChg chg="add del mod">
          <ac:chgData name="Yang Tiantian" userId="3d125240a44881ac" providerId="LiveId" clId="{8AC2330A-3D30-4056-BCF0-65DD1F2F014F}" dt="2022-10-30T14:16:20.057" v="1226" actId="478"/>
          <ac:picMkLst>
            <pc:docMk/>
            <pc:sldMk cId="969284756" sldId="343"/>
            <ac:picMk id="7" creationId="{E38BE3E5-3AD9-0908-401F-DCC0078AA1D0}"/>
          </ac:picMkLst>
        </pc:picChg>
        <pc:picChg chg="add del mod">
          <ac:chgData name="Yang Tiantian" userId="3d125240a44881ac" providerId="LiveId" clId="{8AC2330A-3D30-4056-BCF0-65DD1F2F014F}" dt="2022-10-30T14:16:52.932" v="1241" actId="478"/>
          <ac:picMkLst>
            <pc:docMk/>
            <pc:sldMk cId="969284756" sldId="343"/>
            <ac:picMk id="9" creationId="{A03D87D4-54C8-1710-9AAA-9A1B0833865A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0" creationId="{D0A2A4B1-93D4-AC8B-753B-F1FB21D4E002}"/>
          </ac:picMkLst>
        </pc:picChg>
        <pc:picChg chg="add del mod">
          <ac:chgData name="Yang Tiantian" userId="3d125240a44881ac" providerId="LiveId" clId="{8AC2330A-3D30-4056-BCF0-65DD1F2F014F}" dt="2022-10-30T14:17:26.919" v="1246" actId="478"/>
          <ac:picMkLst>
            <pc:docMk/>
            <pc:sldMk cId="969284756" sldId="343"/>
            <ac:picMk id="11" creationId="{DBCF6310-AC3C-1BF9-1631-6BF9C4EC2943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2" creationId="{3E4717C9-D56B-A0FE-7ADF-F09B6ADDCA2B}"/>
          </ac:picMkLst>
        </pc:picChg>
        <pc:picChg chg="add mod modCrop">
          <ac:chgData name="Yang Tiantian" userId="3d125240a44881ac" providerId="LiveId" clId="{8AC2330A-3D30-4056-BCF0-65DD1F2F014F}" dt="2022-10-30T14:29:03.375" v="1376" actId="164"/>
          <ac:picMkLst>
            <pc:docMk/>
            <pc:sldMk cId="969284756" sldId="343"/>
            <ac:picMk id="14" creationId="{C83F1620-E6E3-3CCD-2A39-80C164513F1F}"/>
          </ac:picMkLst>
        </pc:picChg>
        <pc:picChg chg="add del mod modCrop">
          <ac:chgData name="Yang Tiantian" userId="3d125240a44881ac" providerId="LiveId" clId="{8AC2330A-3D30-4056-BCF0-65DD1F2F014F}" dt="2022-10-30T14:19:52.211" v="1289" actId="478"/>
          <ac:picMkLst>
            <pc:docMk/>
            <pc:sldMk cId="969284756" sldId="343"/>
            <ac:picMk id="15" creationId="{F6028758-97B0-9CA6-3F85-73BA8D185CFF}"/>
          </ac:picMkLst>
        </pc:picChg>
        <pc:picChg chg="add del mod modCrop">
          <ac:chgData name="Yang Tiantian" userId="3d125240a44881ac" providerId="LiveId" clId="{8AC2330A-3D30-4056-BCF0-65DD1F2F014F}" dt="2022-10-30T14:21:17.749" v="1318" actId="478"/>
          <ac:picMkLst>
            <pc:docMk/>
            <pc:sldMk cId="969284756" sldId="343"/>
            <ac:picMk id="16" creationId="{F123F8FE-4099-6CA2-5EB2-3249C8AE9D31}"/>
          </ac:picMkLst>
        </pc:picChg>
        <pc:picChg chg="add mod">
          <ac:chgData name="Yang Tiantian" userId="3d125240a44881ac" providerId="LiveId" clId="{8AC2330A-3D30-4056-BCF0-65DD1F2F014F}" dt="2022-10-30T14:29:05.696" v="1377" actId="1076"/>
          <ac:picMkLst>
            <pc:docMk/>
            <pc:sldMk cId="969284756" sldId="343"/>
            <ac:picMk id="20" creationId="{9D2E4D8E-6383-C3DA-DC6C-7936A2EDE7A9}"/>
          </ac:picMkLst>
        </pc:picChg>
        <pc:cxnChg chg="add mod">
          <ac:chgData name="Yang Tiantian" userId="3d125240a44881ac" providerId="LiveId" clId="{8AC2330A-3D30-4056-BCF0-65DD1F2F014F}" dt="2022-10-30T14:29:03.375" v="1376" actId="164"/>
          <ac:cxnSpMkLst>
            <pc:docMk/>
            <pc:sldMk cId="969284756" sldId="343"/>
            <ac:cxnSpMk id="19" creationId="{A683BA20-D5DD-97FA-4E6A-91D4D817B51A}"/>
          </ac:cxnSpMkLst>
        </pc:cxnChg>
      </pc:sldChg>
      <pc:sldChg chg="addSp delSp modSp mod">
        <pc:chgData name="Yang Tiantian" userId="3d125240a44881ac" providerId="LiveId" clId="{8AC2330A-3D30-4056-BCF0-65DD1F2F014F}" dt="2022-10-30T14:31:40.005" v="1406" actId="1076"/>
        <pc:sldMkLst>
          <pc:docMk/>
          <pc:sldMk cId="2951036280" sldId="344"/>
        </pc:sldMkLst>
        <pc:spChg chg="mod">
          <ac:chgData name="Yang Tiantian" userId="3d125240a44881ac" providerId="LiveId" clId="{8AC2330A-3D30-4056-BCF0-65DD1F2F014F}" dt="2022-10-30T11:53:43.263" v="63" actId="20577"/>
          <ac:spMkLst>
            <pc:docMk/>
            <pc:sldMk cId="2951036280" sldId="344"/>
            <ac:spMk id="3" creationId="{0F8126E2-A347-B6FA-4934-7E38A4265FFA}"/>
          </ac:spMkLst>
        </pc:spChg>
        <pc:spChg chg="del">
          <ac:chgData name="Yang Tiantian" userId="3d125240a44881ac" providerId="LiveId" clId="{8AC2330A-3D30-4056-BCF0-65DD1F2F014F}" dt="2022-10-30T14:29:56.400" v="1382" actId="478"/>
          <ac:spMkLst>
            <pc:docMk/>
            <pc:sldMk cId="2951036280" sldId="344"/>
            <ac:spMk id="6" creationId="{4D9E36FB-B959-B7CF-DB7E-CC4B45DEE90C}"/>
          </ac:spMkLst>
        </pc:spChg>
        <pc:spChg chg="add mod">
          <ac:chgData name="Yang Tiantian" userId="3d125240a44881ac" providerId="LiveId" clId="{8AC2330A-3D30-4056-BCF0-65DD1F2F014F}" dt="2022-10-30T14:31:14.368" v="1401" actId="693"/>
          <ac:spMkLst>
            <pc:docMk/>
            <pc:sldMk cId="2951036280" sldId="344"/>
            <ac:spMk id="11" creationId="{7DCD395D-888C-C00A-981A-1FC12DB1522F}"/>
          </ac:spMkLst>
        </pc:spChg>
        <pc:spChg chg="add mod">
          <ac:chgData name="Yang Tiantian" userId="3d125240a44881ac" providerId="LiveId" clId="{8AC2330A-3D30-4056-BCF0-65DD1F2F014F}" dt="2022-10-30T14:31:25.300" v="1405" actId="14100"/>
          <ac:spMkLst>
            <pc:docMk/>
            <pc:sldMk cId="2951036280" sldId="344"/>
            <ac:spMk id="12" creationId="{87295669-B681-A61F-702F-7E76C7320A24}"/>
          </ac:spMkLst>
        </pc:spChg>
        <pc:picChg chg="del">
          <ac:chgData name="Yang Tiantian" userId="3d125240a44881ac" providerId="LiveId" clId="{8AC2330A-3D30-4056-BCF0-65DD1F2F014F}" dt="2022-10-30T14:29:52.384" v="1380" actId="478"/>
          <ac:picMkLst>
            <pc:docMk/>
            <pc:sldMk cId="2951036280" sldId="344"/>
            <ac:picMk id="5" creationId="{C41AABB7-4C15-0092-3C3D-4A8F237378D5}"/>
          </ac:picMkLst>
        </pc:picChg>
        <pc:picChg chg="add mod">
          <ac:chgData name="Yang Tiantian" userId="3d125240a44881ac" providerId="LiveId" clId="{8AC2330A-3D30-4056-BCF0-65DD1F2F014F}" dt="2022-10-30T14:31:40.005" v="1406" actId="1076"/>
          <ac:picMkLst>
            <pc:docMk/>
            <pc:sldMk cId="2951036280" sldId="344"/>
            <ac:picMk id="8" creationId="{86CF12D6-2406-81E3-4A82-965025D2E109}"/>
          </ac:picMkLst>
        </pc:picChg>
        <pc:picChg chg="add mod modCrop">
          <ac:chgData name="Yang Tiantian" userId="3d125240a44881ac" providerId="LiveId" clId="{8AC2330A-3D30-4056-BCF0-65DD1F2F014F}" dt="2022-10-30T14:30:40.199" v="1393" actId="1076"/>
          <ac:picMkLst>
            <pc:docMk/>
            <pc:sldMk cId="2951036280" sldId="344"/>
            <ac:picMk id="9" creationId="{9D934819-B966-99C9-E5FB-DFD42191D3BE}"/>
          </ac:picMkLst>
        </pc:picChg>
        <pc:picChg chg="add mod">
          <ac:chgData name="Yang Tiantian" userId="3d125240a44881ac" providerId="LiveId" clId="{8AC2330A-3D30-4056-BCF0-65DD1F2F014F}" dt="2022-10-30T14:30:55.457" v="1396" actId="1076"/>
          <ac:picMkLst>
            <pc:docMk/>
            <pc:sldMk cId="2951036280" sldId="344"/>
            <ac:picMk id="10" creationId="{AD518D53-0B19-4D43-0F40-041EFB053850}"/>
          </ac:picMkLst>
        </pc:picChg>
      </pc:sldChg>
      <pc:sldChg chg="addSp delSp modSp mod">
        <pc:chgData name="Yang Tiantian" userId="3d125240a44881ac" providerId="LiveId" clId="{8AC2330A-3D30-4056-BCF0-65DD1F2F014F}" dt="2022-10-30T14:29:15.191" v="1379" actId="1076"/>
        <pc:sldMkLst>
          <pc:docMk/>
          <pc:sldMk cId="1886105741" sldId="345"/>
        </pc:sldMkLst>
        <pc:spChg chg="mod">
          <ac:chgData name="Yang Tiantian" userId="3d125240a44881ac" providerId="LiveId" clId="{8AC2330A-3D30-4056-BCF0-65DD1F2F014F}" dt="2022-10-30T11:54:01.477" v="65" actId="948"/>
          <ac:spMkLst>
            <pc:docMk/>
            <pc:sldMk cId="1886105741" sldId="345"/>
            <ac:spMk id="7" creationId="{FCA8F031-A581-8A76-5D21-4FF247CF5639}"/>
          </ac:spMkLst>
        </pc:spChg>
        <pc:picChg chg="add mod modCrop">
          <ac:chgData name="Yang Tiantian" userId="3d125240a44881ac" providerId="LiveId" clId="{8AC2330A-3D30-4056-BCF0-65DD1F2F014F}" dt="2022-10-30T14:28:43.364" v="1371" actId="1076"/>
          <ac:picMkLst>
            <pc:docMk/>
            <pc:sldMk cId="1886105741" sldId="345"/>
            <ac:picMk id="9" creationId="{36308FB9-A249-3400-E7DA-FC6CE88D5B60}"/>
          </ac:picMkLst>
        </pc:picChg>
        <pc:picChg chg="add del mod">
          <ac:chgData name="Yang Tiantian" userId="3d125240a44881ac" providerId="LiveId" clId="{8AC2330A-3D30-4056-BCF0-65DD1F2F014F}" dt="2022-10-30T14:27:17.232" v="1360" actId="478"/>
          <ac:picMkLst>
            <pc:docMk/>
            <pc:sldMk cId="1886105741" sldId="345"/>
            <ac:picMk id="11" creationId="{70721335-8BAD-B126-0F62-6B11193FA976}"/>
          </ac:picMkLst>
        </pc:picChg>
        <pc:picChg chg="add mod">
          <ac:chgData name="Yang Tiantian" userId="3d125240a44881ac" providerId="LiveId" clId="{8AC2330A-3D30-4056-BCF0-65DD1F2F014F}" dt="2022-10-30T14:29:15.191" v="1379" actId="1076"/>
          <ac:picMkLst>
            <pc:docMk/>
            <pc:sldMk cId="1886105741" sldId="345"/>
            <ac:picMk id="12" creationId="{DF6686F0-2A6A-206C-44AD-920A4F4A36BC}"/>
          </ac:picMkLst>
        </pc:picChg>
      </pc:sldChg>
      <pc:sldChg chg="addSp delSp modSp mod">
        <pc:chgData name="Yang Tiantian" userId="3d125240a44881ac" providerId="LiveId" clId="{8AC2330A-3D30-4056-BCF0-65DD1F2F014F}" dt="2022-10-30T15:18:23.012" v="2053" actId="1076"/>
        <pc:sldMkLst>
          <pc:docMk/>
          <pc:sldMk cId="191112693" sldId="346"/>
        </pc:sldMkLst>
        <pc:spChg chg="mod">
          <ac:chgData name="Yang Tiantian" userId="3d125240a44881ac" providerId="LiveId" clId="{8AC2330A-3D30-4056-BCF0-65DD1F2F014F}" dt="2022-10-30T14:49:04.303" v="1582" actId="1076"/>
          <ac:spMkLst>
            <pc:docMk/>
            <pc:sldMk cId="191112693" sldId="346"/>
            <ac:spMk id="7" creationId="{D136C7FF-64B7-BECB-0CE0-DD6FBD618A1B}"/>
          </ac:spMkLst>
        </pc:spChg>
        <pc:spChg chg="add mod">
          <ac:chgData name="Yang Tiantian" userId="3d125240a44881ac" providerId="LiveId" clId="{8AC2330A-3D30-4056-BCF0-65DD1F2F014F}" dt="2022-10-30T14:50:49.343" v="1611" actId="164"/>
          <ac:spMkLst>
            <pc:docMk/>
            <pc:sldMk cId="191112693" sldId="346"/>
            <ac:spMk id="16" creationId="{AA444539-F7DE-4E1F-2730-E715FB4A0762}"/>
          </ac:spMkLst>
        </pc:spChg>
        <pc:spChg chg="add mod">
          <ac:chgData name="Yang Tiantian" userId="3d125240a44881ac" providerId="LiveId" clId="{8AC2330A-3D30-4056-BCF0-65DD1F2F014F}" dt="2022-10-30T14:50:49.343" v="1611" actId="164"/>
          <ac:spMkLst>
            <pc:docMk/>
            <pc:sldMk cId="191112693" sldId="346"/>
            <ac:spMk id="17" creationId="{75C74128-4DB1-01B4-029D-3B929A764F4A}"/>
          </ac:spMkLst>
        </pc:spChg>
        <pc:grpChg chg="add mod">
          <ac:chgData name="Yang Tiantian" userId="3d125240a44881ac" providerId="LiveId" clId="{8AC2330A-3D30-4056-BCF0-65DD1F2F014F}" dt="2022-10-30T14:50:51.592" v="1612" actId="1076"/>
          <ac:grpSpMkLst>
            <pc:docMk/>
            <pc:sldMk cId="191112693" sldId="346"/>
            <ac:grpSpMk id="22" creationId="{60AB09D4-10B4-F177-A628-168BD4922D11}"/>
          </ac:grpSpMkLst>
        </pc:grp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9" creationId="{E7AA3B1C-0F14-2D0A-72C0-991BC9487AF1}"/>
          </ac:picMkLst>
        </pc:pic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10" creationId="{7CBAA00A-E687-0E46-43D6-C83DDC09BB66}"/>
          </ac:picMkLst>
        </pc:picChg>
        <pc:picChg chg="add del mod modCrop">
          <ac:chgData name="Yang Tiantian" userId="3d125240a44881ac" providerId="LiveId" clId="{8AC2330A-3D30-4056-BCF0-65DD1F2F014F}" dt="2022-10-30T14:48:01.431" v="1562" actId="478"/>
          <ac:picMkLst>
            <pc:docMk/>
            <pc:sldMk cId="191112693" sldId="346"/>
            <ac:picMk id="12" creationId="{5CFC55C1-45CD-D72A-D9EE-3DBAADB2E80C}"/>
          </ac:picMkLst>
        </pc:picChg>
        <pc:picChg chg="add del mod modCrop">
          <ac:chgData name="Yang Tiantian" userId="3d125240a44881ac" providerId="LiveId" clId="{8AC2330A-3D30-4056-BCF0-65DD1F2F014F}" dt="2022-10-30T14:47:20.925" v="1560" actId="478"/>
          <ac:picMkLst>
            <pc:docMk/>
            <pc:sldMk cId="191112693" sldId="346"/>
            <ac:picMk id="13" creationId="{41C37571-DB2F-5017-C596-E488C78EEEF4}"/>
          </ac:picMkLst>
        </pc:picChg>
        <pc:picChg chg="add mod modCrop">
          <ac:chgData name="Yang Tiantian" userId="3d125240a44881ac" providerId="LiveId" clId="{8AC2330A-3D30-4056-BCF0-65DD1F2F014F}" dt="2022-10-30T14:50:49.343" v="1611" actId="164"/>
          <ac:picMkLst>
            <pc:docMk/>
            <pc:sldMk cId="191112693" sldId="346"/>
            <ac:picMk id="15" creationId="{3EC18009-5E61-ACA2-6C3A-7BC7565C9311}"/>
          </ac:picMkLst>
        </pc:picChg>
        <pc:picChg chg="add mod">
          <ac:chgData name="Yang Tiantian" userId="3d125240a44881ac" providerId="LiveId" clId="{8AC2330A-3D30-4056-BCF0-65DD1F2F014F}" dt="2022-10-30T15:18:23.012" v="2053" actId="1076"/>
          <ac:picMkLst>
            <pc:docMk/>
            <pc:sldMk cId="191112693" sldId="346"/>
            <ac:picMk id="23" creationId="{B3686B94-18ED-DA29-8A21-B8B84C6A8092}"/>
          </ac:picMkLst>
        </pc:picChg>
        <pc:cxnChg chg="add mod">
          <ac:chgData name="Yang Tiantian" userId="3d125240a44881ac" providerId="LiveId" clId="{8AC2330A-3D30-4056-BCF0-65DD1F2F014F}" dt="2022-10-30T14:50:49.343" v="1611" actId="164"/>
          <ac:cxnSpMkLst>
            <pc:docMk/>
            <pc:sldMk cId="191112693" sldId="346"/>
            <ac:cxnSpMk id="19" creationId="{A101A4A6-6400-8B65-7C8A-F97DCF3747B7}"/>
          </ac:cxnSpMkLst>
        </pc:cxnChg>
        <pc:cxnChg chg="add mod">
          <ac:chgData name="Yang Tiantian" userId="3d125240a44881ac" providerId="LiveId" clId="{8AC2330A-3D30-4056-BCF0-65DD1F2F014F}" dt="2022-10-30T14:50:49.343" v="1611" actId="164"/>
          <ac:cxnSpMkLst>
            <pc:docMk/>
            <pc:sldMk cId="191112693" sldId="346"/>
            <ac:cxnSpMk id="20" creationId="{C0076984-131E-6BE5-39EB-B44FD5AC7E86}"/>
          </ac:cxnSpMkLst>
        </pc:cxnChg>
      </pc:sldChg>
      <pc:sldChg chg="addSp delSp modSp add mod">
        <pc:chgData name="Yang Tiantian" userId="3d125240a44881ac" providerId="LiveId" clId="{8AC2330A-3D30-4056-BCF0-65DD1F2F014F}" dt="2022-10-30T14:07:12.892" v="1167" actId="14100"/>
        <pc:sldMkLst>
          <pc:docMk/>
          <pc:sldMk cId="1830830863" sldId="347"/>
        </pc:sldMkLst>
        <pc:spChg chg="mod">
          <ac:chgData name="Yang Tiantian" userId="3d125240a44881ac" providerId="LiveId" clId="{8AC2330A-3D30-4056-BCF0-65DD1F2F014F}" dt="2022-10-30T13:15:12.236" v="841" actId="404"/>
          <ac:spMkLst>
            <pc:docMk/>
            <pc:sldMk cId="1830830863" sldId="347"/>
            <ac:spMk id="3" creationId="{1440DD6F-ED7D-438A-A6FF-A44AA6A082AE}"/>
          </ac:spMkLst>
        </pc:spChg>
        <pc:spChg chg="mod">
          <ac:chgData name="Yang Tiantian" userId="3d125240a44881ac" providerId="LiveId" clId="{8AC2330A-3D30-4056-BCF0-65DD1F2F014F}" dt="2022-10-30T13:15:05.721" v="838" actId="1076"/>
          <ac:spMkLst>
            <pc:docMk/>
            <pc:sldMk cId="1830830863" sldId="347"/>
            <ac:spMk id="5" creationId="{7B1D705B-FEF4-A4B8-BAFB-F94ED2CB7EC4}"/>
          </ac:spMkLst>
        </pc:spChg>
        <pc:spChg chg="add mod">
          <ac:chgData name="Yang Tiantian" userId="3d125240a44881ac" providerId="LiveId" clId="{8AC2330A-3D30-4056-BCF0-65DD1F2F014F}" dt="2022-10-30T14:04:56.696" v="1134" actId="948"/>
          <ac:spMkLst>
            <pc:docMk/>
            <pc:sldMk cId="1830830863" sldId="347"/>
            <ac:spMk id="8" creationId="{DC93F600-52EA-0B87-F8D2-C9AB3CD3AFCE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1" creationId="{19F65F6D-99E6-A837-7618-A02D4874AA01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2" creationId="{B9187859-5B17-EB74-9996-73A492370392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3" creationId="{B327EAC2-0C5F-5F7E-DFF7-7E122D3BF37B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6" creationId="{71CB5546-ECF7-0CD1-6E5F-B78DC6CB96E5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7" creationId="{16AE629F-BCC0-BC7F-C29E-A891F5907BF0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8" creationId="{CD525A8D-15B7-CB92-2BB0-A8163942F5DF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19" creationId="{D88397F8-5731-C5DD-D63A-2CA496544B7C}"/>
          </ac:spMkLst>
        </pc:spChg>
        <pc:spChg chg="mod">
          <ac:chgData name="Yang Tiantian" userId="3d125240a44881ac" providerId="LiveId" clId="{8AC2330A-3D30-4056-BCF0-65DD1F2F014F}" dt="2022-10-30T13:49:46.461" v="957"/>
          <ac:spMkLst>
            <pc:docMk/>
            <pc:sldMk cId="1830830863" sldId="347"/>
            <ac:spMk id="20" creationId="{E2C8867C-9F9D-F30F-1DC8-1324D708BF50}"/>
          </ac:spMkLst>
        </pc:spChg>
        <pc:grpChg chg="add del mod">
          <ac:chgData name="Yang Tiantian" userId="3d125240a44881ac" providerId="LiveId" clId="{8AC2330A-3D30-4056-BCF0-65DD1F2F014F}" dt="2022-10-30T13:49:56.916" v="966"/>
          <ac:grpSpMkLst>
            <pc:docMk/>
            <pc:sldMk cId="1830830863" sldId="347"/>
            <ac:grpSpMk id="9" creationId="{FE23CE7D-87B7-D870-FE61-4C304D451111}"/>
          </ac:grpSpMkLst>
        </pc:grpChg>
        <pc:grpChg chg="mod">
          <ac:chgData name="Yang Tiantian" userId="3d125240a44881ac" providerId="LiveId" clId="{8AC2330A-3D30-4056-BCF0-65DD1F2F014F}" dt="2022-10-30T13:49:46.461" v="957"/>
          <ac:grpSpMkLst>
            <pc:docMk/>
            <pc:sldMk cId="1830830863" sldId="347"/>
            <ac:grpSpMk id="10" creationId="{6B4CB1BF-D41A-CD16-B756-42A8F8D7B203}"/>
          </ac:grpSpMkLst>
        </pc:grpChg>
        <pc:picChg chg="mod">
          <ac:chgData name="Yang Tiantian" userId="3d125240a44881ac" providerId="LiveId" clId="{8AC2330A-3D30-4056-BCF0-65DD1F2F014F}" dt="2022-10-30T13:57:00.453" v="1094" actId="14100"/>
          <ac:picMkLst>
            <pc:docMk/>
            <pc:sldMk cId="1830830863" sldId="347"/>
            <ac:picMk id="4" creationId="{889DA1E3-D32F-123D-0974-4B360A441641}"/>
          </ac:picMkLst>
        </pc:picChg>
        <pc:picChg chg="add del mod">
          <ac:chgData name="Yang Tiantian" userId="3d125240a44881ac" providerId="LiveId" clId="{8AC2330A-3D30-4056-BCF0-65DD1F2F014F}" dt="2022-10-30T13:50:24.296" v="967" actId="478"/>
          <ac:picMkLst>
            <pc:docMk/>
            <pc:sldMk cId="1830830863" sldId="347"/>
            <ac:picMk id="6" creationId="{E1BFBA49-C489-815D-10B8-1DEEB3067110}"/>
          </ac:picMkLst>
        </pc:picChg>
        <pc:picChg chg="del">
          <ac:chgData name="Yang Tiantian" userId="3d125240a44881ac" providerId="LiveId" clId="{8AC2330A-3D30-4056-BCF0-65DD1F2F014F}" dt="2022-10-30T13:14:30.712" v="832" actId="478"/>
          <ac:picMkLst>
            <pc:docMk/>
            <pc:sldMk cId="1830830863" sldId="347"/>
            <ac:picMk id="7" creationId="{66F8C57F-1A40-A66C-8037-786FFFB70226}"/>
          </ac:picMkLst>
        </pc:picChg>
        <pc:picChg chg="add mod">
          <ac:chgData name="Yang Tiantian" userId="3d125240a44881ac" providerId="LiveId" clId="{8AC2330A-3D30-4056-BCF0-65DD1F2F014F}" dt="2022-10-30T13:56:53.819" v="1090" actId="14100"/>
          <ac:picMkLst>
            <pc:docMk/>
            <pc:sldMk cId="1830830863" sldId="347"/>
            <ac:picMk id="23" creationId="{4E1112D4-AD6C-B578-1538-C9AD21A44495}"/>
          </ac:picMkLst>
        </pc:picChg>
        <pc:picChg chg="add mod">
          <ac:chgData name="Yang Tiantian" userId="3d125240a44881ac" providerId="LiveId" clId="{8AC2330A-3D30-4056-BCF0-65DD1F2F014F}" dt="2022-10-30T14:07:12.892" v="1167" actId="14100"/>
          <ac:picMkLst>
            <pc:docMk/>
            <pc:sldMk cId="1830830863" sldId="347"/>
            <ac:picMk id="24" creationId="{9DA61716-205C-8F1A-F98B-D4DC5466157F}"/>
          </ac:picMkLst>
        </pc:pic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14" creationId="{FB0794F5-24B4-F4BC-DEE7-C5933B66CDD8}"/>
          </ac:cxnSpMkLst>
        </pc:cxn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15" creationId="{98FAD02F-67EA-B6B3-7540-937EF2D83D46}"/>
          </ac:cxnSpMkLst>
        </pc:cxnChg>
        <pc:cxnChg chg="mod">
          <ac:chgData name="Yang Tiantian" userId="3d125240a44881ac" providerId="LiveId" clId="{8AC2330A-3D30-4056-BCF0-65DD1F2F014F}" dt="2022-10-30T13:49:46.461" v="957"/>
          <ac:cxnSpMkLst>
            <pc:docMk/>
            <pc:sldMk cId="1830830863" sldId="347"/>
            <ac:cxnSpMk id="21" creationId="{9054A64D-8ED3-EF38-0877-82C54708203E}"/>
          </ac:cxnSpMkLst>
        </pc:cxnChg>
      </pc:sldChg>
      <pc:sldChg chg="addSp delSp modSp add mod">
        <pc:chgData name="Yang Tiantian" userId="3d125240a44881ac" providerId="LiveId" clId="{8AC2330A-3D30-4056-BCF0-65DD1F2F014F}" dt="2022-10-30T15:08:08.597" v="1922" actId="1076"/>
        <pc:sldMkLst>
          <pc:docMk/>
          <pc:sldMk cId="2230099215" sldId="348"/>
        </pc:sldMkLst>
        <pc:spChg chg="mod">
          <ac:chgData name="Yang Tiantian" userId="3d125240a44881ac" providerId="LiveId" clId="{8AC2330A-3D30-4056-BCF0-65DD1F2F014F}" dt="2022-10-30T15:08:08.597" v="1922" actId="1076"/>
          <ac:spMkLst>
            <pc:docMk/>
            <pc:sldMk cId="2230099215" sldId="348"/>
            <ac:spMk id="6" creationId="{4D9E36FB-B959-B7CF-DB7E-CC4B45DEE90C}"/>
          </ac:spMkLst>
        </pc:spChg>
        <pc:spChg chg="mod">
          <ac:chgData name="Yang Tiantian" userId="3d125240a44881ac" providerId="LiveId" clId="{8AC2330A-3D30-4056-BCF0-65DD1F2F014F}" dt="2022-10-30T14:51:34.135" v="1620" actId="20577"/>
          <ac:spMkLst>
            <pc:docMk/>
            <pc:sldMk cId="2230099215" sldId="348"/>
            <ac:spMk id="7" creationId="{D136C7FF-64B7-BECB-0CE0-DD6FBD618A1B}"/>
          </ac:spMkLst>
        </pc:spChg>
        <pc:spChg chg="add mod">
          <ac:chgData name="Yang Tiantian" userId="3d125240a44881ac" providerId="LiveId" clId="{8AC2330A-3D30-4056-BCF0-65DD1F2F014F}" dt="2022-10-30T15:02:14.866" v="1726" actId="208"/>
          <ac:spMkLst>
            <pc:docMk/>
            <pc:sldMk cId="2230099215" sldId="348"/>
            <ac:spMk id="15" creationId="{FF49A5F3-FF89-B50D-2779-7DC294C013C0}"/>
          </ac:spMkLst>
        </pc:spChg>
        <pc:spChg chg="add mod">
          <ac:chgData name="Yang Tiantian" userId="3d125240a44881ac" providerId="LiveId" clId="{8AC2330A-3D30-4056-BCF0-65DD1F2F014F}" dt="2022-10-30T15:02:21.860" v="1728" actId="1076"/>
          <ac:spMkLst>
            <pc:docMk/>
            <pc:sldMk cId="2230099215" sldId="348"/>
            <ac:spMk id="16" creationId="{552BEDE1-B551-CEA6-62D0-421B67198659}"/>
          </ac:spMkLst>
        </pc:spChg>
        <pc:spChg chg="add mod">
          <ac:chgData name="Yang Tiantian" userId="3d125240a44881ac" providerId="LiveId" clId="{8AC2330A-3D30-4056-BCF0-65DD1F2F014F}" dt="2022-10-30T15:02:49.101" v="1737" actId="208"/>
          <ac:spMkLst>
            <pc:docMk/>
            <pc:sldMk cId="2230099215" sldId="348"/>
            <ac:spMk id="17" creationId="{399DCC17-4221-26BE-01F0-21692BA46924}"/>
          </ac:spMkLst>
        </pc:spChg>
        <pc:spChg chg="add mod">
          <ac:chgData name="Yang Tiantian" userId="3d125240a44881ac" providerId="LiveId" clId="{8AC2330A-3D30-4056-BCF0-65DD1F2F014F}" dt="2022-10-30T15:03:02.988" v="1741" actId="1076"/>
          <ac:spMkLst>
            <pc:docMk/>
            <pc:sldMk cId="2230099215" sldId="348"/>
            <ac:spMk id="18" creationId="{06611047-5AE9-78B0-175A-D1F1BA048BF5}"/>
          </ac:spMkLst>
        </pc:spChg>
        <pc:spChg chg="add del mod">
          <ac:chgData name="Yang Tiantian" userId="3d125240a44881ac" providerId="LiveId" clId="{8AC2330A-3D30-4056-BCF0-65DD1F2F014F}" dt="2022-10-30T15:03:24.080" v="1748"/>
          <ac:spMkLst>
            <pc:docMk/>
            <pc:sldMk cId="2230099215" sldId="348"/>
            <ac:spMk id="19" creationId="{D2DCB418-0C2C-87B4-8972-C0BE0C2A88BE}"/>
          </ac:spMkLst>
        </pc:spChg>
        <pc:spChg chg="add mod">
          <ac:chgData name="Yang Tiantian" userId="3d125240a44881ac" providerId="LiveId" clId="{8AC2330A-3D30-4056-BCF0-65DD1F2F014F}" dt="2022-10-30T15:08:01.831" v="1919" actId="1076"/>
          <ac:spMkLst>
            <pc:docMk/>
            <pc:sldMk cId="2230099215" sldId="348"/>
            <ac:spMk id="20" creationId="{A8EA932E-9021-244C-C573-CF9FD14DAD00}"/>
          </ac:spMkLst>
        </pc:spChg>
        <pc:spChg chg="add del mod">
          <ac:chgData name="Yang Tiantian" userId="3d125240a44881ac" providerId="LiveId" clId="{8AC2330A-3D30-4056-BCF0-65DD1F2F014F}" dt="2022-10-30T15:07:20.613" v="1912" actId="11529"/>
          <ac:spMkLst>
            <pc:docMk/>
            <pc:sldMk cId="2230099215" sldId="348"/>
            <ac:spMk id="22" creationId="{5EEE8F5A-0C63-54E1-B580-9F7F321CE8E1}"/>
          </ac:spMkLst>
        </pc:spChg>
        <pc:spChg chg="add mod">
          <ac:chgData name="Yang Tiantian" userId="3d125240a44881ac" providerId="LiveId" clId="{8AC2330A-3D30-4056-BCF0-65DD1F2F014F}" dt="2022-10-30T15:07:31.076" v="1915" actId="208"/>
          <ac:spMkLst>
            <pc:docMk/>
            <pc:sldMk cId="2230099215" sldId="348"/>
            <ac:spMk id="23" creationId="{09A73B07-79F7-7EB8-E5F1-BD8E7BDD5722}"/>
          </ac:spMkLst>
        </pc:spChg>
        <pc:spChg chg="add mod">
          <ac:chgData name="Yang Tiantian" userId="3d125240a44881ac" providerId="LiveId" clId="{8AC2330A-3D30-4056-BCF0-65DD1F2F014F}" dt="2022-10-30T15:08:06.357" v="1921" actId="1076"/>
          <ac:spMkLst>
            <pc:docMk/>
            <pc:sldMk cId="2230099215" sldId="348"/>
            <ac:spMk id="26" creationId="{16C4CD86-5E6B-E18A-8908-20CDEEC7136B}"/>
          </ac:spMkLst>
        </pc:spChg>
        <pc:grpChg chg="add mod">
          <ac:chgData name="Yang Tiantian" userId="3d125240a44881ac" providerId="LiveId" clId="{8AC2330A-3D30-4056-BCF0-65DD1F2F014F}" dt="2022-10-30T15:01:28.846" v="1723" actId="14100"/>
          <ac:grpSpMkLst>
            <pc:docMk/>
            <pc:sldMk cId="2230099215" sldId="348"/>
            <ac:grpSpMk id="13" creationId="{9831EC4C-C1FF-25A6-7A79-5AFE15DBAB4B}"/>
          </ac:grpSpMkLst>
        </pc:grpChg>
        <pc:grpChg chg="add mod">
          <ac:chgData name="Yang Tiantian" userId="3d125240a44881ac" providerId="LiveId" clId="{8AC2330A-3D30-4056-BCF0-65DD1F2F014F}" dt="2022-10-30T15:01:26.576" v="1722" actId="14100"/>
          <ac:grpSpMkLst>
            <pc:docMk/>
            <pc:sldMk cId="2230099215" sldId="348"/>
            <ac:grpSpMk id="14" creationId="{8D555DFA-6952-8668-B291-98B41B4ADFC7}"/>
          </ac:grpSpMkLst>
        </pc:grpChg>
        <pc:picChg chg="add mod modCrop">
          <ac:chgData name="Yang Tiantian" userId="3d125240a44881ac" providerId="LiveId" clId="{8AC2330A-3D30-4056-BCF0-65DD1F2F014F}" dt="2022-10-30T15:01:18.509" v="1719" actId="164"/>
          <ac:picMkLst>
            <pc:docMk/>
            <pc:sldMk cId="2230099215" sldId="348"/>
            <ac:picMk id="4" creationId="{23950D5C-901B-9632-3B36-079F29FA64B3}"/>
          </ac:picMkLst>
        </pc:picChg>
        <pc:picChg chg="add mod modCrop">
          <ac:chgData name="Yang Tiantian" userId="3d125240a44881ac" providerId="LiveId" clId="{8AC2330A-3D30-4056-BCF0-65DD1F2F014F}" dt="2022-10-30T15:01:22.828" v="1720" actId="164"/>
          <ac:picMkLst>
            <pc:docMk/>
            <pc:sldMk cId="2230099215" sldId="348"/>
            <ac:picMk id="8" creationId="{3F054A31-3D9A-C553-D250-30BC1C825ADA}"/>
          </ac:picMkLst>
        </pc:picChg>
        <pc:picChg chg="add mod modCrop">
          <ac:chgData name="Yang Tiantian" userId="3d125240a44881ac" providerId="LiveId" clId="{8AC2330A-3D30-4056-BCF0-65DD1F2F014F}" dt="2022-10-30T15:02:40.348" v="1734" actId="1582"/>
          <ac:picMkLst>
            <pc:docMk/>
            <pc:sldMk cId="2230099215" sldId="348"/>
            <ac:picMk id="9" creationId="{F75221DC-EF0C-59CA-63BF-7C54D396F85B}"/>
          </ac:picMkLst>
        </pc:picChg>
        <pc:picChg chg="add mod modCrop">
          <ac:chgData name="Yang Tiantian" userId="3d125240a44881ac" providerId="LiveId" clId="{8AC2330A-3D30-4056-BCF0-65DD1F2F014F}" dt="2022-10-30T15:02:56.786" v="1739" actId="1582"/>
          <ac:picMkLst>
            <pc:docMk/>
            <pc:sldMk cId="2230099215" sldId="348"/>
            <ac:picMk id="10" creationId="{D5F444C5-5C61-436F-55B8-668B499BD1EE}"/>
          </ac:picMkLst>
        </pc:picChg>
        <pc:picChg chg="add mod modCrop">
          <ac:chgData name="Yang Tiantian" userId="3d125240a44881ac" providerId="LiveId" clId="{8AC2330A-3D30-4056-BCF0-65DD1F2F014F}" dt="2022-10-30T15:02:29" v="1730" actId="1582"/>
          <ac:picMkLst>
            <pc:docMk/>
            <pc:sldMk cId="2230099215" sldId="348"/>
            <ac:picMk id="11" creationId="{DFFAFC4C-BD0A-D6BC-7D5B-9B359B7AF299}"/>
          </ac:picMkLst>
        </pc:picChg>
        <pc:picChg chg="add mod modCrop">
          <ac:chgData name="Yang Tiantian" userId="3d125240a44881ac" providerId="LiveId" clId="{8AC2330A-3D30-4056-BCF0-65DD1F2F014F}" dt="2022-10-30T15:03:09.645" v="1743" actId="1582"/>
          <ac:picMkLst>
            <pc:docMk/>
            <pc:sldMk cId="2230099215" sldId="348"/>
            <ac:picMk id="12" creationId="{16BE37DA-08E0-4285-53F5-60649087E08F}"/>
          </ac:picMkLst>
        </pc:picChg>
        <pc:picChg chg="add mod">
          <ac:chgData name="Yang Tiantian" userId="3d125240a44881ac" providerId="LiveId" clId="{8AC2330A-3D30-4056-BCF0-65DD1F2F014F}" dt="2022-10-30T15:06:58.577" v="1908" actId="1076"/>
          <ac:picMkLst>
            <pc:docMk/>
            <pc:sldMk cId="2230099215" sldId="348"/>
            <ac:picMk id="21" creationId="{C4834792-D1D9-9B28-4DC8-0F171767B164}"/>
          </ac:picMkLst>
        </pc:picChg>
        <pc:cxnChg chg="add mod">
          <ac:chgData name="Yang Tiantian" userId="3d125240a44881ac" providerId="LiveId" clId="{8AC2330A-3D30-4056-BCF0-65DD1F2F014F}" dt="2022-10-30T15:07:43.486" v="1918" actId="1582"/>
          <ac:cxnSpMkLst>
            <pc:docMk/>
            <pc:sldMk cId="2230099215" sldId="348"/>
            <ac:cxnSpMk id="25" creationId="{2C783E5B-AFD7-B993-10CF-BDEBA290964C}"/>
          </ac:cxnSpMkLst>
        </pc:cxnChg>
      </pc:sldChg>
      <pc:sldChg chg="modSp add mod ord">
        <pc:chgData name="Yang Tiantian" userId="3d125240a44881ac" providerId="LiveId" clId="{8AC2330A-3D30-4056-BCF0-65DD1F2F014F}" dt="2022-10-30T15:09:35.267" v="1951"/>
        <pc:sldMkLst>
          <pc:docMk/>
          <pc:sldMk cId="2596327331" sldId="349"/>
        </pc:sldMkLst>
        <pc:spChg chg="mod">
          <ac:chgData name="Yang Tiantian" userId="3d125240a44881ac" providerId="LiveId" clId="{8AC2330A-3D30-4056-BCF0-65DD1F2F014F}" dt="2022-10-30T15:09:35.267" v="1951"/>
          <ac:spMkLst>
            <pc:docMk/>
            <pc:sldMk cId="2596327331" sldId="349"/>
            <ac:spMk id="2" creationId="{DF81D27C-796B-43FF-AD97-34C93B3F8605}"/>
          </ac:spMkLst>
        </pc:spChg>
        <pc:picChg chg="mod">
          <ac:chgData name="Yang Tiantian" userId="3d125240a44881ac" providerId="LiveId" clId="{8AC2330A-3D30-4056-BCF0-65DD1F2F014F}" dt="2022-10-30T15:09:22.334" v="1946" actId="1076"/>
          <ac:picMkLst>
            <pc:docMk/>
            <pc:sldMk cId="2596327331" sldId="349"/>
            <ac:picMk id="3" creationId="{ABD4F71F-0DEF-C03E-6490-16473AC39E6E}"/>
          </ac:picMkLst>
        </pc:picChg>
      </pc:sldChg>
    </pc:docChg>
  </pc:docChgLst>
  <pc:docChgLst>
    <pc:chgData name="Yang Tiantian" userId="3d125240a44881ac" providerId="LiveId" clId="{A6A48F51-BE60-4F85-B988-B8AFDA880376}"/>
    <pc:docChg chg="undo custSel addSld delSld modSld sldOrd">
      <pc:chgData name="Yang Tiantian" userId="3d125240a44881ac" providerId="LiveId" clId="{A6A48F51-BE60-4F85-B988-B8AFDA880376}" dt="2022-10-30T19:06:03.639" v="349" actId="948"/>
      <pc:docMkLst>
        <pc:docMk/>
      </pc:docMkLst>
      <pc:sldChg chg="modSp mod">
        <pc:chgData name="Yang Tiantian" userId="3d125240a44881ac" providerId="LiveId" clId="{A6A48F51-BE60-4F85-B988-B8AFDA880376}" dt="2022-10-30T19:00:14.004" v="267" actId="20577"/>
        <pc:sldMkLst>
          <pc:docMk/>
          <pc:sldMk cId="2218771124" sldId="265"/>
        </pc:sldMkLst>
        <pc:graphicFrameChg chg="modGraphic">
          <ac:chgData name="Yang Tiantian" userId="3d125240a44881ac" providerId="LiveId" clId="{A6A48F51-BE60-4F85-B988-B8AFDA880376}" dt="2022-10-30T19:00:14.004" v="267" actId="20577"/>
          <ac:graphicFrameMkLst>
            <pc:docMk/>
            <pc:sldMk cId="2218771124" sldId="265"/>
            <ac:graphicFrameMk id="7" creationId="{B1F4FB90-98BF-F1D7-02FF-DF5287829227}"/>
          </ac:graphicFrameMkLst>
        </pc:graphicFrameChg>
      </pc:sldChg>
      <pc:sldChg chg="addSp delSp modSp mod">
        <pc:chgData name="Yang Tiantian" userId="3d125240a44881ac" providerId="LiveId" clId="{A6A48F51-BE60-4F85-B988-B8AFDA880376}" dt="2022-10-30T19:06:03.639" v="349" actId="948"/>
        <pc:sldMkLst>
          <pc:docMk/>
          <pc:sldMk cId="4032575685" sldId="307"/>
        </pc:sldMkLst>
        <pc:spChg chg="add del mod">
          <ac:chgData name="Yang Tiantian" userId="3d125240a44881ac" providerId="LiveId" clId="{A6A48F51-BE60-4F85-B988-B8AFDA880376}" dt="2022-10-30T19:06:03.639" v="349" actId="948"/>
          <ac:spMkLst>
            <pc:docMk/>
            <pc:sldMk cId="4032575685" sldId="307"/>
            <ac:spMk id="4" creationId="{7BEDB9F8-5518-0EA4-CE5C-FA8CFC54D81C}"/>
          </ac:spMkLst>
        </pc:spChg>
        <pc:spChg chg="mod">
          <ac:chgData name="Yang Tiantian" userId="3d125240a44881ac" providerId="LiveId" clId="{A6A48F51-BE60-4F85-B988-B8AFDA880376}" dt="2022-10-30T18:42:37.139" v="34" actId="20577"/>
          <ac:spMkLst>
            <pc:docMk/>
            <pc:sldMk cId="4032575685" sldId="307"/>
            <ac:spMk id="7" creationId="{B828947E-F0B7-CBD1-3E70-E3A1AE6D5101}"/>
          </ac:spMkLst>
        </pc:spChg>
      </pc:sldChg>
      <pc:sldChg chg="modSp mod">
        <pc:chgData name="Yang Tiantian" userId="3d125240a44881ac" providerId="LiveId" clId="{A6A48F51-BE60-4F85-B988-B8AFDA880376}" dt="2022-10-30T18:42:42.583" v="36" actId="1036"/>
        <pc:sldMkLst>
          <pc:docMk/>
          <pc:sldMk cId="3295149679" sldId="314"/>
        </pc:sldMkLst>
        <pc:spChg chg="mod">
          <ac:chgData name="Yang Tiantian" userId="3d125240a44881ac" providerId="LiveId" clId="{A6A48F51-BE60-4F85-B988-B8AFDA880376}" dt="2022-10-30T18:42:41.265" v="35" actId="20577"/>
          <ac:spMkLst>
            <pc:docMk/>
            <pc:sldMk cId="3295149679" sldId="314"/>
            <ac:spMk id="8" creationId="{7410ECA7-079A-827F-313B-02F2590E2112}"/>
          </ac:spMkLst>
        </pc:spChg>
        <pc:picChg chg="mod">
          <ac:chgData name="Yang Tiantian" userId="3d125240a44881ac" providerId="LiveId" clId="{A6A48F51-BE60-4F85-B988-B8AFDA880376}" dt="2022-10-30T18:42:42.583" v="36" actId="1036"/>
          <ac:picMkLst>
            <pc:docMk/>
            <pc:sldMk cId="3295149679" sldId="314"/>
            <ac:picMk id="3" creationId="{B9DDB632-642D-286C-E273-62315E0AE50A}"/>
          </ac:picMkLst>
        </pc:picChg>
      </pc:sldChg>
      <pc:sldChg chg="modSp mod">
        <pc:chgData name="Yang Tiantian" userId="3d125240a44881ac" providerId="LiveId" clId="{A6A48F51-BE60-4F85-B988-B8AFDA880376}" dt="2022-10-30T18:42:49.218" v="37" actId="20577"/>
        <pc:sldMkLst>
          <pc:docMk/>
          <pc:sldMk cId="3589653968" sldId="315"/>
        </pc:sldMkLst>
        <pc:spChg chg="mod">
          <ac:chgData name="Yang Tiantian" userId="3d125240a44881ac" providerId="LiveId" clId="{A6A48F51-BE60-4F85-B988-B8AFDA880376}" dt="2022-10-30T18:42:49.218" v="37" actId="20577"/>
          <ac:spMkLst>
            <pc:docMk/>
            <pc:sldMk cId="3589653968" sldId="315"/>
            <ac:spMk id="7" creationId="{B828947E-F0B7-CBD1-3E70-E3A1AE6D5101}"/>
          </ac:spMkLst>
        </pc:spChg>
      </pc:sldChg>
      <pc:sldChg chg="modSp mod">
        <pc:chgData name="Yang Tiantian" userId="3d125240a44881ac" providerId="LiveId" clId="{A6A48F51-BE60-4F85-B988-B8AFDA880376}" dt="2022-10-30T18:42:29.141" v="32" actId="20577"/>
        <pc:sldMkLst>
          <pc:docMk/>
          <pc:sldMk cId="2335018230" sldId="317"/>
        </pc:sldMkLst>
        <pc:spChg chg="mod">
          <ac:chgData name="Yang Tiantian" userId="3d125240a44881ac" providerId="LiveId" clId="{A6A48F51-BE60-4F85-B988-B8AFDA880376}" dt="2022-10-30T18:42:29.141" v="32" actId="20577"/>
          <ac:spMkLst>
            <pc:docMk/>
            <pc:sldMk cId="2335018230" sldId="317"/>
            <ac:spMk id="7" creationId="{B828947E-F0B7-CBD1-3E70-E3A1AE6D5101}"/>
          </ac:spMkLst>
        </pc:spChg>
        <pc:spChg chg="mod">
          <ac:chgData name="Yang Tiantian" userId="3d125240a44881ac" providerId="LiveId" clId="{A6A48F51-BE60-4F85-B988-B8AFDA880376}" dt="2022-10-30T18:42:03.360" v="26" actId="20577"/>
          <ac:spMkLst>
            <pc:docMk/>
            <pc:sldMk cId="2335018230" sldId="317"/>
            <ac:spMk id="10" creationId="{ECDB46F4-D96E-CFCF-5819-079816072D04}"/>
          </ac:spMkLst>
        </pc:spChg>
      </pc:sldChg>
      <pc:sldChg chg="del">
        <pc:chgData name="Yang Tiantian" userId="3d125240a44881ac" providerId="LiveId" clId="{A6A48F51-BE60-4F85-B988-B8AFDA880376}" dt="2022-10-30T18:58:27.121" v="260" actId="47"/>
        <pc:sldMkLst>
          <pc:docMk/>
          <pc:sldMk cId="4181921086" sldId="319"/>
        </pc:sldMkLst>
      </pc:sldChg>
      <pc:sldChg chg="modSp mod">
        <pc:chgData name="Yang Tiantian" userId="3d125240a44881ac" providerId="LiveId" clId="{A6A48F51-BE60-4F85-B988-B8AFDA880376}" dt="2022-10-30T19:03:29.615" v="340" actId="1076"/>
        <pc:sldMkLst>
          <pc:docMk/>
          <pc:sldMk cId="1320662516" sldId="324"/>
        </pc:sldMkLst>
        <pc:spChg chg="mod">
          <ac:chgData name="Yang Tiantian" userId="3d125240a44881ac" providerId="LiveId" clId="{A6A48F51-BE60-4F85-B988-B8AFDA880376}" dt="2022-10-30T18:49:01.214" v="137" actId="20577"/>
          <ac:spMkLst>
            <pc:docMk/>
            <pc:sldMk cId="1320662516" sldId="324"/>
            <ac:spMk id="3" creationId="{6C24051D-43AA-DFD1-601C-006380665DB5}"/>
          </ac:spMkLst>
        </pc:spChg>
        <pc:spChg chg="mod">
          <ac:chgData name="Yang Tiantian" userId="3d125240a44881ac" providerId="LiveId" clId="{A6A48F51-BE60-4F85-B988-B8AFDA880376}" dt="2022-10-30T19:03:28.109" v="339" actId="1076"/>
          <ac:spMkLst>
            <pc:docMk/>
            <pc:sldMk cId="1320662516" sldId="324"/>
            <ac:spMk id="24" creationId="{4AD05815-735D-239F-B8D1-F24D6FC40ACE}"/>
          </ac:spMkLst>
        </pc:spChg>
        <pc:picChg chg="mod">
          <ac:chgData name="Yang Tiantian" userId="3d125240a44881ac" providerId="LiveId" clId="{A6A48F51-BE60-4F85-B988-B8AFDA880376}" dt="2022-10-30T19:03:29.615" v="340" actId="1076"/>
          <ac:picMkLst>
            <pc:docMk/>
            <pc:sldMk cId="1320662516" sldId="324"/>
            <ac:picMk id="25" creationId="{A66FABEE-4CAF-835C-F152-1647B2D749F4}"/>
          </ac:picMkLst>
        </pc:picChg>
      </pc:sldChg>
      <pc:sldChg chg="modSp mod">
        <pc:chgData name="Yang Tiantian" userId="3d125240a44881ac" providerId="LiveId" clId="{A6A48F51-BE60-4F85-B988-B8AFDA880376}" dt="2022-10-30T19:03:09.169" v="332" actId="1076"/>
        <pc:sldMkLst>
          <pc:docMk/>
          <pc:sldMk cId="2315174764" sldId="332"/>
        </pc:sldMkLst>
        <pc:spChg chg="mod">
          <ac:chgData name="Yang Tiantian" userId="3d125240a44881ac" providerId="LiveId" clId="{A6A48F51-BE60-4F85-B988-B8AFDA880376}" dt="2022-10-30T18:42:56.843" v="38" actId="20577"/>
          <ac:spMkLst>
            <pc:docMk/>
            <pc:sldMk cId="2315174764" sldId="332"/>
            <ac:spMk id="5" creationId="{7B1D705B-FEF4-A4B8-BAFB-F94ED2CB7EC4}"/>
          </ac:spMkLst>
        </pc:spChg>
        <pc:spChg chg="mod">
          <ac:chgData name="Yang Tiantian" userId="3d125240a44881ac" providerId="LiveId" clId="{A6A48F51-BE60-4F85-B988-B8AFDA880376}" dt="2022-10-30T19:03:09.169" v="332" actId="1076"/>
          <ac:spMkLst>
            <pc:docMk/>
            <pc:sldMk cId="2315174764" sldId="332"/>
            <ac:spMk id="11" creationId="{6678B5BA-9D79-44C7-F771-FEA2F9BE7465}"/>
          </ac:spMkLst>
        </pc:spChg>
        <pc:picChg chg="mod">
          <ac:chgData name="Yang Tiantian" userId="3d125240a44881ac" providerId="LiveId" clId="{A6A48F51-BE60-4F85-B988-B8AFDA880376}" dt="2022-10-30T19:03:07.553" v="331" actId="1076"/>
          <ac:picMkLst>
            <pc:docMk/>
            <pc:sldMk cId="2315174764" sldId="332"/>
            <ac:picMk id="12" creationId="{0B972B73-4A93-1F4F-76BB-16D45FFA1768}"/>
          </ac:picMkLst>
        </pc:picChg>
      </pc:sldChg>
      <pc:sldChg chg="modSp mod">
        <pc:chgData name="Yang Tiantian" userId="3d125240a44881ac" providerId="LiveId" clId="{A6A48F51-BE60-4F85-B988-B8AFDA880376}" dt="2022-10-30T18:47:45.747" v="125" actId="20577"/>
        <pc:sldMkLst>
          <pc:docMk/>
          <pc:sldMk cId="1965608089" sldId="337"/>
        </pc:sldMkLst>
        <pc:spChg chg="mod">
          <ac:chgData name="Yang Tiantian" userId="3d125240a44881ac" providerId="LiveId" clId="{A6A48F51-BE60-4F85-B988-B8AFDA880376}" dt="2022-10-30T18:47:45.747" v="125" actId="20577"/>
          <ac:spMkLst>
            <pc:docMk/>
            <pc:sldMk cId="1965608089" sldId="337"/>
            <ac:spMk id="7" creationId="{3FC575E2-4883-0829-27CC-8CD1268CDE33}"/>
          </ac:spMkLst>
        </pc:spChg>
      </pc:sldChg>
      <pc:sldChg chg="modSp mod">
        <pc:chgData name="Yang Tiantian" userId="3d125240a44881ac" providerId="LiveId" clId="{A6A48F51-BE60-4F85-B988-B8AFDA880376}" dt="2022-10-30T18:48:06.598" v="128" actId="20577"/>
        <pc:sldMkLst>
          <pc:docMk/>
          <pc:sldMk cId="3271944548" sldId="338"/>
        </pc:sldMkLst>
        <pc:spChg chg="mod">
          <ac:chgData name="Yang Tiantian" userId="3d125240a44881ac" providerId="LiveId" clId="{A6A48F51-BE60-4F85-B988-B8AFDA880376}" dt="2022-10-30T18:48:06.598" v="128" actId="20577"/>
          <ac:spMkLst>
            <pc:docMk/>
            <pc:sldMk cId="3271944548" sldId="338"/>
            <ac:spMk id="5" creationId="{7B1D705B-FEF4-A4B8-BAFB-F94ED2CB7EC4}"/>
          </ac:spMkLst>
        </pc:spChg>
      </pc:sldChg>
      <pc:sldChg chg="modSp mod">
        <pc:chgData name="Yang Tiantian" userId="3d125240a44881ac" providerId="LiveId" clId="{A6A48F51-BE60-4F85-B988-B8AFDA880376}" dt="2022-10-30T18:48:19.400" v="131" actId="1076"/>
        <pc:sldMkLst>
          <pc:docMk/>
          <pc:sldMk cId="3801852216" sldId="339"/>
        </pc:sldMkLst>
        <pc:spChg chg="mod">
          <ac:chgData name="Yang Tiantian" userId="3d125240a44881ac" providerId="LiveId" clId="{A6A48F51-BE60-4F85-B988-B8AFDA880376}" dt="2022-10-30T18:48:19.400" v="131" actId="1076"/>
          <ac:spMkLst>
            <pc:docMk/>
            <pc:sldMk cId="3801852216" sldId="339"/>
            <ac:spMk id="5" creationId="{7B1D705B-FEF4-A4B8-BAFB-F94ED2CB7EC4}"/>
          </ac:spMkLst>
        </pc:spChg>
      </pc:sldChg>
      <pc:sldChg chg="addSp modSp mod">
        <pc:chgData name="Yang Tiantian" userId="3d125240a44881ac" providerId="LiveId" clId="{A6A48F51-BE60-4F85-B988-B8AFDA880376}" dt="2022-10-30T19:03:19.770" v="336" actId="1076"/>
        <pc:sldMkLst>
          <pc:docMk/>
          <pc:sldMk cId="240635525" sldId="340"/>
        </pc:sldMkLst>
        <pc:spChg chg="add mod">
          <ac:chgData name="Yang Tiantian" userId="3d125240a44881ac" providerId="LiveId" clId="{A6A48F51-BE60-4F85-B988-B8AFDA880376}" dt="2022-10-30T19:03:18.670" v="335" actId="1076"/>
          <ac:spMkLst>
            <pc:docMk/>
            <pc:sldMk cId="240635525" sldId="340"/>
            <ac:spMk id="3" creationId="{66298D53-B88C-6824-9DE1-860405B78FDC}"/>
          </ac:spMkLst>
        </pc:spChg>
        <pc:spChg chg="mod">
          <ac:chgData name="Yang Tiantian" userId="3d125240a44881ac" providerId="LiveId" clId="{A6A48F51-BE60-4F85-B988-B8AFDA880376}" dt="2022-10-30T18:48:23.220" v="133" actId="20577"/>
          <ac:spMkLst>
            <pc:docMk/>
            <pc:sldMk cId="240635525" sldId="340"/>
            <ac:spMk id="5" creationId="{7B1D705B-FEF4-A4B8-BAFB-F94ED2CB7EC4}"/>
          </ac:spMkLst>
        </pc:spChg>
        <pc:picChg chg="mod">
          <ac:chgData name="Yang Tiantian" userId="3d125240a44881ac" providerId="LiveId" clId="{A6A48F51-BE60-4F85-B988-B8AFDA880376}" dt="2022-10-30T19:03:19.770" v="336" actId="1076"/>
          <ac:picMkLst>
            <pc:docMk/>
            <pc:sldMk cId="240635525" sldId="340"/>
            <ac:picMk id="8" creationId="{77A6D489-BB79-CCE3-8DE9-119506F5CE8B}"/>
          </ac:picMkLst>
        </pc:picChg>
      </pc:sldChg>
      <pc:sldChg chg="modSp mod">
        <pc:chgData name="Yang Tiantian" userId="3d125240a44881ac" providerId="LiveId" clId="{A6A48F51-BE60-4F85-B988-B8AFDA880376}" dt="2022-10-30T19:03:24.518" v="338" actId="1076"/>
        <pc:sldMkLst>
          <pc:docMk/>
          <pc:sldMk cId="3864496535" sldId="341"/>
        </pc:sldMkLst>
        <pc:spChg chg="mod">
          <ac:chgData name="Yang Tiantian" userId="3d125240a44881ac" providerId="LiveId" clId="{A6A48F51-BE60-4F85-B988-B8AFDA880376}" dt="2022-10-30T18:48:56.238" v="135" actId="20577"/>
          <ac:spMkLst>
            <pc:docMk/>
            <pc:sldMk cId="3864496535" sldId="341"/>
            <ac:spMk id="5" creationId="{7B1D705B-FEF4-A4B8-BAFB-F94ED2CB7EC4}"/>
          </ac:spMkLst>
        </pc:spChg>
        <pc:spChg chg="mod">
          <ac:chgData name="Yang Tiantian" userId="3d125240a44881ac" providerId="LiveId" clId="{A6A48F51-BE60-4F85-B988-B8AFDA880376}" dt="2022-10-30T19:03:23.275" v="337" actId="1076"/>
          <ac:spMkLst>
            <pc:docMk/>
            <pc:sldMk cId="3864496535" sldId="341"/>
            <ac:spMk id="9" creationId="{9671A4A1-38D6-F6B0-12B0-699A8D8ABD34}"/>
          </ac:spMkLst>
        </pc:spChg>
        <pc:picChg chg="mod">
          <ac:chgData name="Yang Tiantian" userId="3d125240a44881ac" providerId="LiveId" clId="{A6A48F51-BE60-4F85-B988-B8AFDA880376}" dt="2022-10-30T19:03:24.518" v="338" actId="1076"/>
          <ac:picMkLst>
            <pc:docMk/>
            <pc:sldMk cId="3864496535" sldId="341"/>
            <ac:picMk id="14" creationId="{C5F2B313-EA27-32CC-0B61-62DC3E486678}"/>
          </ac:picMkLst>
        </pc:picChg>
      </pc:sldChg>
      <pc:sldChg chg="modSp mod">
        <pc:chgData name="Yang Tiantian" userId="3d125240a44881ac" providerId="LiveId" clId="{A6A48F51-BE60-4F85-B988-B8AFDA880376}" dt="2022-10-30T18:52:51.835" v="162" actId="1076"/>
        <pc:sldMkLst>
          <pc:docMk/>
          <pc:sldMk cId="544026656" sldId="342"/>
        </pc:sldMkLst>
        <pc:spChg chg="mod">
          <ac:chgData name="Yang Tiantian" userId="3d125240a44881ac" providerId="LiveId" clId="{A6A48F51-BE60-4F85-B988-B8AFDA880376}" dt="2022-10-30T18:52:26.474" v="138" actId="20577"/>
          <ac:spMkLst>
            <pc:docMk/>
            <pc:sldMk cId="544026656" sldId="342"/>
            <ac:spMk id="10" creationId="{947175B6-91D5-3A7A-B6F7-3881B68A6662}"/>
          </ac:spMkLst>
        </pc:spChg>
        <pc:spChg chg="mod">
          <ac:chgData name="Yang Tiantian" userId="3d125240a44881ac" providerId="LiveId" clId="{A6A48F51-BE60-4F85-B988-B8AFDA880376}" dt="2022-10-30T18:52:50.786" v="161" actId="14100"/>
          <ac:spMkLst>
            <pc:docMk/>
            <pc:sldMk cId="544026656" sldId="342"/>
            <ac:spMk id="28" creationId="{C5B46CBC-9DAA-F921-00E0-B21B97FCB4CC}"/>
          </ac:spMkLst>
        </pc:spChg>
        <pc:picChg chg="mod">
          <ac:chgData name="Yang Tiantian" userId="3d125240a44881ac" providerId="LiveId" clId="{A6A48F51-BE60-4F85-B988-B8AFDA880376}" dt="2022-10-30T18:52:51.835" v="162" actId="1076"/>
          <ac:picMkLst>
            <pc:docMk/>
            <pc:sldMk cId="544026656" sldId="342"/>
            <ac:picMk id="31" creationId="{158F7242-42E8-73EF-D67E-0B4EE18EFED8}"/>
          </ac:picMkLst>
        </pc:picChg>
      </pc:sldChg>
      <pc:sldChg chg="modSp mod">
        <pc:chgData name="Yang Tiantian" userId="3d125240a44881ac" providerId="LiveId" clId="{A6A48F51-BE60-4F85-B988-B8AFDA880376}" dt="2022-10-30T18:52:57.142" v="165" actId="20577"/>
        <pc:sldMkLst>
          <pc:docMk/>
          <pc:sldMk cId="969284756" sldId="343"/>
        </pc:sldMkLst>
        <pc:spChg chg="mod">
          <ac:chgData name="Yang Tiantian" userId="3d125240a44881ac" providerId="LiveId" clId="{A6A48F51-BE60-4F85-B988-B8AFDA880376}" dt="2022-10-30T18:52:57.142" v="165" actId="20577"/>
          <ac:spMkLst>
            <pc:docMk/>
            <pc:sldMk cId="969284756" sldId="343"/>
            <ac:spMk id="6" creationId="{4D9E36FB-B959-B7CF-DB7E-CC4B45DEE90C}"/>
          </ac:spMkLst>
        </pc:spChg>
      </pc:sldChg>
      <pc:sldChg chg="addSp modSp mod">
        <pc:chgData name="Yang Tiantian" userId="3d125240a44881ac" providerId="LiveId" clId="{A6A48F51-BE60-4F85-B988-B8AFDA880376}" dt="2022-10-30T19:03:46.252" v="342" actId="1076"/>
        <pc:sldMkLst>
          <pc:docMk/>
          <pc:sldMk cId="2951036280" sldId="344"/>
        </pc:sldMkLst>
        <pc:spChg chg="add mod">
          <ac:chgData name="Yang Tiantian" userId="3d125240a44881ac" providerId="LiveId" clId="{A6A48F51-BE60-4F85-B988-B8AFDA880376}" dt="2022-10-30T18:56:37.771" v="189" actId="20577"/>
          <ac:spMkLst>
            <pc:docMk/>
            <pc:sldMk cId="2951036280" sldId="344"/>
            <ac:spMk id="4" creationId="{779FBE25-74AB-84F3-77E7-F6745EF1FFEF}"/>
          </ac:spMkLst>
        </pc:spChg>
        <pc:spChg chg="add mod">
          <ac:chgData name="Yang Tiantian" userId="3d125240a44881ac" providerId="LiveId" clId="{A6A48F51-BE60-4F85-B988-B8AFDA880376}" dt="2022-10-30T18:57:18.280" v="250" actId="1076"/>
          <ac:spMkLst>
            <pc:docMk/>
            <pc:sldMk cId="2951036280" sldId="344"/>
            <ac:spMk id="5" creationId="{FE50EE11-83B0-01B9-A3D8-6B6FC18797C6}"/>
          </ac:spMkLst>
        </pc:spChg>
        <pc:picChg chg="mod">
          <ac:chgData name="Yang Tiantian" userId="3d125240a44881ac" providerId="LiveId" clId="{A6A48F51-BE60-4F85-B988-B8AFDA880376}" dt="2022-10-30T18:56:16.789" v="170" actId="14100"/>
          <ac:picMkLst>
            <pc:docMk/>
            <pc:sldMk cId="2951036280" sldId="344"/>
            <ac:picMk id="9" creationId="{9D934819-B966-99C9-E5FB-DFD42191D3BE}"/>
          </ac:picMkLst>
        </pc:picChg>
        <pc:picChg chg="mod">
          <ac:chgData name="Yang Tiantian" userId="3d125240a44881ac" providerId="LiveId" clId="{A6A48F51-BE60-4F85-B988-B8AFDA880376}" dt="2022-10-30T19:03:46.252" v="342" actId="1076"/>
          <ac:picMkLst>
            <pc:docMk/>
            <pc:sldMk cId="2951036280" sldId="344"/>
            <ac:picMk id="10" creationId="{AD518D53-0B19-4D43-0F40-041EFB053850}"/>
          </ac:picMkLst>
        </pc:picChg>
      </pc:sldChg>
      <pc:sldChg chg="modSp mod">
        <pc:chgData name="Yang Tiantian" userId="3d125240a44881ac" providerId="LiveId" clId="{A6A48F51-BE60-4F85-B988-B8AFDA880376}" dt="2022-10-30T18:57:47.266" v="256" actId="1076"/>
        <pc:sldMkLst>
          <pc:docMk/>
          <pc:sldMk cId="1886105741" sldId="345"/>
        </pc:sldMkLst>
        <pc:spChg chg="mod">
          <ac:chgData name="Yang Tiantian" userId="3d125240a44881ac" providerId="LiveId" clId="{A6A48F51-BE60-4F85-B988-B8AFDA880376}" dt="2022-10-30T18:57:45.554" v="255" actId="1076"/>
          <ac:spMkLst>
            <pc:docMk/>
            <pc:sldMk cId="1886105741" sldId="345"/>
            <ac:spMk id="3" creationId="{4D9E36FB-B959-B7CF-DB7E-CC4B45DEE90C}"/>
          </ac:spMkLst>
        </pc:spChg>
        <pc:spChg chg="mod">
          <ac:chgData name="Yang Tiantian" userId="3d125240a44881ac" providerId="LiveId" clId="{A6A48F51-BE60-4F85-B988-B8AFDA880376}" dt="2022-10-30T18:57:40.091" v="253" actId="404"/>
          <ac:spMkLst>
            <pc:docMk/>
            <pc:sldMk cId="1886105741" sldId="345"/>
            <ac:spMk id="7" creationId="{FCA8F031-A581-8A76-5D21-4FF247CF5639}"/>
          </ac:spMkLst>
        </pc:spChg>
        <pc:picChg chg="mod">
          <ac:chgData name="Yang Tiantian" userId="3d125240a44881ac" providerId="LiveId" clId="{A6A48F51-BE60-4F85-B988-B8AFDA880376}" dt="2022-10-30T18:57:42.302" v="254" actId="1076"/>
          <ac:picMkLst>
            <pc:docMk/>
            <pc:sldMk cId="1886105741" sldId="345"/>
            <ac:picMk id="9" creationId="{36308FB9-A249-3400-E7DA-FC6CE88D5B60}"/>
          </ac:picMkLst>
        </pc:picChg>
        <pc:picChg chg="mod">
          <ac:chgData name="Yang Tiantian" userId="3d125240a44881ac" providerId="LiveId" clId="{A6A48F51-BE60-4F85-B988-B8AFDA880376}" dt="2022-10-30T18:57:47.266" v="256" actId="1076"/>
          <ac:picMkLst>
            <pc:docMk/>
            <pc:sldMk cId="1886105741" sldId="345"/>
            <ac:picMk id="12" creationId="{DF6686F0-2A6A-206C-44AD-920A4F4A36BC}"/>
          </ac:picMkLst>
        </pc:picChg>
      </pc:sldChg>
      <pc:sldChg chg="modSp mod">
        <pc:chgData name="Yang Tiantian" userId="3d125240a44881ac" providerId="LiveId" clId="{A6A48F51-BE60-4F85-B988-B8AFDA880376}" dt="2022-10-30T18:57:51.631" v="257" actId="20577"/>
        <pc:sldMkLst>
          <pc:docMk/>
          <pc:sldMk cId="191112693" sldId="346"/>
        </pc:sldMkLst>
        <pc:spChg chg="mod">
          <ac:chgData name="Yang Tiantian" userId="3d125240a44881ac" providerId="LiveId" clId="{A6A48F51-BE60-4F85-B988-B8AFDA880376}" dt="2022-10-30T18:57:51.631" v="257" actId="20577"/>
          <ac:spMkLst>
            <pc:docMk/>
            <pc:sldMk cId="191112693" sldId="346"/>
            <ac:spMk id="6" creationId="{4D9E36FB-B959-B7CF-DB7E-CC4B45DEE90C}"/>
          </ac:spMkLst>
        </pc:spChg>
      </pc:sldChg>
      <pc:sldChg chg="addSp modSp mod">
        <pc:chgData name="Yang Tiantian" userId="3d125240a44881ac" providerId="LiveId" clId="{A6A48F51-BE60-4F85-B988-B8AFDA880376}" dt="2022-10-30T18:46:15.060" v="123" actId="113"/>
        <pc:sldMkLst>
          <pc:docMk/>
          <pc:sldMk cId="1830830863" sldId="347"/>
        </pc:sldMkLst>
        <pc:spChg chg="mod">
          <ac:chgData name="Yang Tiantian" userId="3d125240a44881ac" providerId="LiveId" clId="{A6A48F51-BE60-4F85-B988-B8AFDA880376}" dt="2022-10-30T18:43:03.569" v="39" actId="20577"/>
          <ac:spMkLst>
            <pc:docMk/>
            <pc:sldMk cId="1830830863" sldId="347"/>
            <ac:spMk id="5" creationId="{7B1D705B-FEF4-A4B8-BAFB-F94ED2CB7EC4}"/>
          </ac:spMkLst>
        </pc:spChg>
        <pc:spChg chg="add mod">
          <ac:chgData name="Yang Tiantian" userId="3d125240a44881ac" providerId="LiveId" clId="{A6A48F51-BE60-4F85-B988-B8AFDA880376}" dt="2022-10-30T18:44:49.599" v="95" actId="1076"/>
          <ac:spMkLst>
            <pc:docMk/>
            <pc:sldMk cId="1830830863" sldId="347"/>
            <ac:spMk id="7" creationId="{DD5AB4D7-7D99-943C-8487-ACB2806F4ECA}"/>
          </ac:spMkLst>
        </pc:spChg>
        <pc:spChg chg="mod">
          <ac:chgData name="Yang Tiantian" userId="3d125240a44881ac" providerId="LiveId" clId="{A6A48F51-BE60-4F85-B988-B8AFDA880376}" dt="2022-10-30T18:46:15.060" v="123" actId="113"/>
          <ac:spMkLst>
            <pc:docMk/>
            <pc:sldMk cId="1830830863" sldId="347"/>
            <ac:spMk id="8" creationId="{DC93F600-52EA-0B87-F8D2-C9AB3CD3AFCE}"/>
          </ac:spMkLst>
        </pc:spChg>
        <pc:spChg chg="add mod">
          <ac:chgData name="Yang Tiantian" userId="3d125240a44881ac" providerId="LiveId" clId="{A6A48F51-BE60-4F85-B988-B8AFDA880376}" dt="2022-10-30T18:45:09.008" v="103" actId="1076"/>
          <ac:spMkLst>
            <pc:docMk/>
            <pc:sldMk cId="1830830863" sldId="347"/>
            <ac:spMk id="9" creationId="{59EDAE74-6F90-8261-0E85-0AE84CF4920D}"/>
          </ac:spMkLst>
        </pc:spChg>
        <pc:picChg chg="mod">
          <ac:chgData name="Yang Tiantian" userId="3d125240a44881ac" providerId="LiveId" clId="{A6A48F51-BE60-4F85-B988-B8AFDA880376}" dt="2022-10-30T18:44:57.774" v="98" actId="1076"/>
          <ac:picMkLst>
            <pc:docMk/>
            <pc:sldMk cId="1830830863" sldId="347"/>
            <ac:picMk id="23" creationId="{4E1112D4-AD6C-B578-1538-C9AD21A44495}"/>
          </ac:picMkLst>
        </pc:picChg>
      </pc:sldChg>
      <pc:sldChg chg="modSp mod">
        <pc:chgData name="Yang Tiantian" userId="3d125240a44881ac" providerId="LiveId" clId="{A6A48F51-BE60-4F85-B988-B8AFDA880376}" dt="2022-10-30T19:03:39.742" v="341" actId="1076"/>
        <pc:sldMkLst>
          <pc:docMk/>
          <pc:sldMk cId="2230099215" sldId="348"/>
        </pc:sldMkLst>
        <pc:spChg chg="mod">
          <ac:chgData name="Yang Tiantian" userId="3d125240a44881ac" providerId="LiveId" clId="{A6A48F51-BE60-4F85-B988-B8AFDA880376}" dt="2022-10-30T18:58:19.133" v="259" actId="113"/>
          <ac:spMkLst>
            <pc:docMk/>
            <pc:sldMk cId="2230099215" sldId="348"/>
            <ac:spMk id="20" creationId="{A8EA932E-9021-244C-C573-CF9FD14DAD00}"/>
          </ac:spMkLst>
        </pc:spChg>
        <pc:spChg chg="mod">
          <ac:chgData name="Yang Tiantian" userId="3d125240a44881ac" providerId="LiveId" clId="{A6A48F51-BE60-4F85-B988-B8AFDA880376}" dt="2022-10-30T18:57:57.681" v="258" actId="20577"/>
          <ac:spMkLst>
            <pc:docMk/>
            <pc:sldMk cId="2230099215" sldId="348"/>
            <ac:spMk id="26" creationId="{16C4CD86-5E6B-E18A-8908-20CDEEC7136B}"/>
          </ac:spMkLst>
        </pc:spChg>
        <pc:picChg chg="mod">
          <ac:chgData name="Yang Tiantian" userId="3d125240a44881ac" providerId="LiveId" clId="{A6A48F51-BE60-4F85-B988-B8AFDA880376}" dt="2022-10-30T19:03:39.742" v="341" actId="1076"/>
          <ac:picMkLst>
            <pc:docMk/>
            <pc:sldMk cId="2230099215" sldId="348"/>
            <ac:picMk id="21" creationId="{C4834792-D1D9-9B28-4DC8-0F171767B164}"/>
          </ac:picMkLst>
        </pc:picChg>
      </pc:sldChg>
      <pc:sldChg chg="addSp delSp modSp del mod">
        <pc:chgData name="Yang Tiantian" userId="3d125240a44881ac" providerId="LiveId" clId="{A6A48F51-BE60-4F85-B988-B8AFDA880376}" dt="2022-10-30T18:41:44.651" v="23" actId="47"/>
        <pc:sldMkLst>
          <pc:docMk/>
          <pc:sldMk cId="2596327331" sldId="349"/>
        </pc:sldMkLst>
        <pc:spChg chg="add del mod">
          <ac:chgData name="Yang Tiantian" userId="3d125240a44881ac" providerId="LiveId" clId="{A6A48F51-BE60-4F85-B988-B8AFDA880376}" dt="2022-10-30T18:39:24.956" v="2" actId="478"/>
          <ac:spMkLst>
            <pc:docMk/>
            <pc:sldMk cId="2596327331" sldId="349"/>
            <ac:spMk id="4" creationId="{F95EAA11-FB7D-84F0-3E19-D0B06B2CA7F2}"/>
          </ac:spMkLst>
        </pc:spChg>
        <pc:picChg chg="del">
          <ac:chgData name="Yang Tiantian" userId="3d125240a44881ac" providerId="LiveId" clId="{A6A48F51-BE60-4F85-B988-B8AFDA880376}" dt="2022-10-30T18:39:20.855" v="0" actId="478"/>
          <ac:picMkLst>
            <pc:docMk/>
            <pc:sldMk cId="2596327331" sldId="349"/>
            <ac:picMk id="3" creationId="{ABD4F71F-0DEF-C03E-6490-16473AC39E6E}"/>
          </ac:picMkLst>
        </pc:picChg>
        <pc:picChg chg="add mod">
          <ac:chgData name="Yang Tiantian" userId="3d125240a44881ac" providerId="LiveId" clId="{A6A48F51-BE60-4F85-B988-B8AFDA880376}" dt="2022-10-30T18:40:43.267" v="15" actId="1076"/>
          <ac:picMkLst>
            <pc:docMk/>
            <pc:sldMk cId="2596327331" sldId="349"/>
            <ac:picMk id="5" creationId="{4700BD1B-DE65-D7B5-9EA3-1725A9266BE7}"/>
          </ac:picMkLst>
        </pc:picChg>
      </pc:sldChg>
      <pc:sldChg chg="addSp delSp modSp add mod ord">
        <pc:chgData name="Yang Tiantian" userId="3d125240a44881ac" providerId="LiveId" clId="{A6A48F51-BE60-4F85-B988-B8AFDA880376}" dt="2022-10-30T19:00:52.710" v="268" actId="20577"/>
        <pc:sldMkLst>
          <pc:docMk/>
          <pc:sldMk cId="142353663" sldId="351"/>
        </pc:sldMkLst>
        <pc:spChg chg="mod">
          <ac:chgData name="Yang Tiantian" userId="3d125240a44881ac" providerId="LiveId" clId="{A6A48F51-BE60-4F85-B988-B8AFDA880376}" dt="2022-10-30T18:41:05.994" v="22" actId="20577"/>
          <ac:spMkLst>
            <pc:docMk/>
            <pc:sldMk cId="142353663" sldId="351"/>
            <ac:spMk id="2" creationId="{AD809AF6-67AA-427A-8B2E-D2AF7C78C932}"/>
          </ac:spMkLst>
        </pc:spChg>
        <pc:spChg chg="add mod">
          <ac:chgData name="Yang Tiantian" userId="3d125240a44881ac" providerId="LiveId" clId="{A6A48F51-BE60-4F85-B988-B8AFDA880376}" dt="2022-10-30T19:00:52.710" v="268" actId="20577"/>
          <ac:spMkLst>
            <pc:docMk/>
            <pc:sldMk cId="142353663" sldId="351"/>
            <ac:spMk id="5" creationId="{3A82A3B0-53BA-0029-B5E1-BD0DF5AA86FD}"/>
          </ac:spMkLst>
        </pc:spChg>
        <pc:spChg chg="del mod">
          <ac:chgData name="Yang Tiantian" userId="3d125240a44881ac" providerId="LiveId" clId="{A6A48F51-BE60-4F85-B988-B8AFDA880376}" dt="2022-10-30T18:40:25.173" v="10" actId="478"/>
          <ac:spMkLst>
            <pc:docMk/>
            <pc:sldMk cId="142353663" sldId="351"/>
            <ac:spMk id="7" creationId="{B828947E-F0B7-CBD1-3E70-E3A1AE6D5101}"/>
          </ac:spMkLst>
        </pc:spChg>
        <pc:spChg chg="del">
          <ac:chgData name="Yang Tiantian" userId="3d125240a44881ac" providerId="LiveId" clId="{A6A48F51-BE60-4F85-B988-B8AFDA880376}" dt="2022-10-30T18:40:23.624" v="8" actId="478"/>
          <ac:spMkLst>
            <pc:docMk/>
            <pc:sldMk cId="142353663" sldId="351"/>
            <ac:spMk id="10" creationId="{ECDB46F4-D96E-CFCF-5819-079816072D04}"/>
          </ac:spMkLst>
        </pc:spChg>
        <pc:picChg chg="add mod">
          <ac:chgData name="Yang Tiantian" userId="3d125240a44881ac" providerId="LiveId" clId="{A6A48F51-BE60-4F85-B988-B8AFDA880376}" dt="2022-10-30T18:40:32.981" v="14" actId="1076"/>
          <ac:picMkLst>
            <pc:docMk/>
            <pc:sldMk cId="142353663" sldId="351"/>
            <ac:picMk id="3" creationId="{2474FFB7-6439-8BDC-D7CB-FD131B361A25}"/>
          </ac:picMkLst>
        </pc:picChg>
        <pc:picChg chg="del">
          <ac:chgData name="Yang Tiantian" userId="3d125240a44881ac" providerId="LiveId" clId="{A6A48F51-BE60-4F85-B988-B8AFDA880376}" dt="2022-10-30T18:40:22.137" v="7" actId="478"/>
          <ac:picMkLst>
            <pc:docMk/>
            <pc:sldMk cId="142353663" sldId="351"/>
            <ac:picMk id="4" creationId="{C649FA55-1AB9-3D05-B4B2-CFE4686E67A2}"/>
          </ac:picMkLst>
        </pc:picChg>
        <pc:picChg chg="del">
          <ac:chgData name="Yang Tiantian" userId="3d125240a44881ac" providerId="LiveId" clId="{A6A48F51-BE60-4F85-B988-B8AFDA880376}" dt="2022-10-30T18:40:20.764" v="6" actId="478"/>
          <ac:picMkLst>
            <pc:docMk/>
            <pc:sldMk cId="142353663" sldId="351"/>
            <ac:picMk id="8" creationId="{242C0276-2AE3-6B15-DF10-5EBC25F5B6DD}"/>
          </ac:picMkLst>
        </pc:picChg>
      </pc:sldChg>
      <pc:sldChg chg="add del">
        <pc:chgData name="Yang Tiantian" userId="3d125240a44881ac" providerId="LiveId" clId="{A6A48F51-BE60-4F85-B988-B8AFDA880376}" dt="2022-10-30T18:40:51.980" v="17"/>
        <pc:sldMkLst>
          <pc:docMk/>
          <pc:sldMk cId="4041806266" sldId="3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6E503-E4D1-497C-A3D9-0C5F2C007B09}" type="datetimeFigureOut">
              <a:rPr lang="en-GB" smtClean="0"/>
              <a:t>30/10/2022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414CE-F147-41C5-B203-69521DC60CD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74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8B526BE0-589C-4F73-9F2E-8A2E7D31E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88B6E8BC-0967-4158-9D98-729E5DD18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FB5532A8-3FC2-4EC8-AF51-A24A4AD7F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5209E-83DA-43B1-AE7D-7D1E28FE800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8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464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414CE-F147-41C5-B203-69521DC60CD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25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-white-transpgif">
            <a:extLst>
              <a:ext uri="{FF2B5EF4-FFF2-40B4-BE49-F238E27FC236}">
                <a16:creationId xmlns:a16="http://schemas.microsoft.com/office/drawing/2014/main" id="{01960947-8036-4414-B956-A179D5D53AE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1050" y="-819150"/>
            <a:ext cx="96943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UoB-white">
            <a:extLst>
              <a:ext uri="{FF2B5EF4-FFF2-40B4-BE49-F238E27FC236}">
                <a16:creationId xmlns:a16="http://schemas.microsoft.com/office/drawing/2014/main" id="{5B01E85A-B30C-44A6-96EF-3261B58E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2" y="549275"/>
            <a:ext cx="3600449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ity panorama">
            <a:extLst>
              <a:ext uri="{FF2B5EF4-FFF2-40B4-BE49-F238E27FC236}">
                <a16:creationId xmlns:a16="http://schemas.microsoft.com/office/drawing/2014/main" id="{22F14538-B755-46BB-8D04-4620E7B5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D7C75BF8-A2E5-4E3E-8513-F4BE3DE5F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800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C4F88C43-5E03-4A3A-BA67-D235DD60AFA3}"/>
              </a:ext>
            </a:extLst>
          </p:cNvPr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ECE4C131-5256-494F-8BD0-F3682D397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 dirty="0"/>
            </a:p>
          </p:txBody>
        </p:sp>
        <p:pic>
          <p:nvPicPr>
            <p:cNvPr id="10" name="Picture 11" descr="footer-crest-template cropped">
              <a:extLst>
                <a:ext uri="{FF2B5EF4-FFF2-40B4-BE49-F238E27FC236}">
                  <a16:creationId xmlns:a16="http://schemas.microsoft.com/office/drawing/2014/main" id="{0033A1CD-0F7E-4302-A918-6B6B8731A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154ED94C-0ADA-448E-B0D8-24BD14AA40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533400"/>
            <a:ext cx="29591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0318" y="2570164"/>
            <a:ext cx="11010900" cy="676275"/>
          </a:xfrm>
        </p:spPr>
        <p:txBody>
          <a:bodyPr lIns="0" tIns="0" rIns="0" bIns="0" anchor="t"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6085" y="3235326"/>
            <a:ext cx="11010900" cy="658813"/>
          </a:xfrm>
        </p:spPr>
        <p:txBody>
          <a:bodyPr lIns="0" tIns="0" rIns="0" bIns="0"/>
          <a:lstStyle>
            <a:lvl1pPr marL="0" indent="0">
              <a:buFontTx/>
              <a:buNone/>
              <a:defRPr sz="3600"/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92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D10FDC1-E32F-45D6-A3AC-3B00A6FFE3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153664-0CD1-4C3F-86F6-95B53D173C9B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8587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599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599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B6C8187-693B-4639-83AD-0463CCE0C6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D758-D7AD-4F7B-83C3-F0A0C262D746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6500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ED7B3F6-0C59-4FAC-B60A-24AC76319E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DFB902-DC1E-4067-807A-C6C4937D4A1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1163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06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3176"/>
            <a:ext cx="5384800" cy="206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2AB844D-1CA5-4C43-ACE9-4B911CE671A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A731-DC48-4470-BC39-AAF5FCFA779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7597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F06C630C-AA20-4071-8473-BA6B6E7115E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2F73FE-7D34-4658-880D-7F26A21E0C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8045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30ABFEE-0FC4-4F17-9F0E-1C75B449076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979368-A0AC-4477-A603-BA01678FF9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8599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27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27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6489F62-5486-4A8D-894F-72CD036776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8A28E3-EE85-461E-BDC9-9CEE41058B3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790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3432718-DF30-43B8-AF7D-7C042134AE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7C3A9A-D9DB-4F01-A16C-B26AD4193B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2516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6396257-E4D6-487C-968F-B5E115AD6BD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09C34B-C910-4F8F-A90F-B80C23808C3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3013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6B92660-2FE8-4F5B-8CE3-32E872F24F4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2BC2B3-29A0-4F86-82A8-CA50B266786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4351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5998651-89BA-4F34-921C-928FC574EB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DD0984-ED60-4086-AA0C-C32355B944A1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2939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008A2EA-84D6-46F6-BE4E-969CDE6563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E3E667-8AA2-4E1A-AA63-24041F05F00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0374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CBE157E0-EC05-4CA6-8752-163F975097D9}"/>
              </a:ext>
            </a:extLst>
          </p:cNvPr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3712A363-D34C-437D-9AD1-7CCB5848D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 dirty="0"/>
            </a:p>
          </p:txBody>
        </p:sp>
        <p:pic>
          <p:nvPicPr>
            <p:cNvPr id="1032" name="Picture 4" descr="footer-crest-template cropped">
              <a:extLst>
                <a:ext uri="{FF2B5EF4-FFF2-40B4-BE49-F238E27FC236}">
                  <a16:creationId xmlns:a16="http://schemas.microsoft.com/office/drawing/2014/main" id="{E4B4D7DB-6FB0-47B3-A4DE-E8BF0A5AE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18CF975D-FF35-49B2-A2F6-96943CCCA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926F5C3-F690-4B2F-A245-FDFB424EE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7428C25E-0AB3-47B3-A082-7A931551B3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77084" y="73025"/>
            <a:ext cx="685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2400" b="1">
                <a:solidFill>
                  <a:srgbClr val="B01C2E"/>
                </a:solidFill>
              </a:defRPr>
            </a:lvl1pPr>
          </a:lstStyle>
          <a:p>
            <a:fld id="{5DEC096D-204A-4C72-97C6-C54C61C32D7D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1030" name="Picture 10">
            <a:extLst>
              <a:ext uri="{FF2B5EF4-FFF2-40B4-BE49-F238E27FC236}">
                <a16:creationId xmlns:a16="http://schemas.microsoft.com/office/drawing/2014/main" id="{BEF1A814-5E58-43FB-906D-D896DF5101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6046789"/>
            <a:ext cx="3048000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57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+mj-lt"/>
          <a:ea typeface="+mj-ea"/>
          <a:cs typeface="+mj-cs"/>
        </a:defRPr>
      </a:lvl1pPr>
      <a:lvl2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2pPr>
      <a:lvl3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3pPr>
      <a:lvl4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4pPr>
      <a:lvl5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5pPr>
      <a:lvl6pPr marL="8985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6pPr>
      <a:lvl7pPr marL="13557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7pPr>
      <a:lvl8pPr marL="18129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8pPr>
      <a:lvl9pPr marL="2270125" indent="-441325" algn="l" rtl="0" fontAlgn="base">
        <a:spcBef>
          <a:spcPct val="0"/>
        </a:spcBef>
        <a:spcAft>
          <a:spcPct val="0"/>
        </a:spcAft>
        <a:buBlip>
          <a:blip r:embed="rId17"/>
        </a:buBlip>
        <a:defRPr sz="4400">
          <a:solidFill>
            <a:srgbClr val="B01C2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8FD2619A-5195-4EF3-B378-74936F6225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2098675"/>
            <a:ext cx="9144000" cy="1849438"/>
          </a:xfrm>
        </p:spPr>
        <p:txBody>
          <a:bodyPr/>
          <a:lstStyle/>
          <a:p>
            <a:pPr algn="ctr" eaLnBrk="1" hangingPunct="1"/>
            <a:r>
              <a:rPr lang="en-GB" altLang="en-US" sz="4000" dirty="0"/>
              <a:t>Embedded and Real-Time Systems</a:t>
            </a:r>
            <a:br>
              <a:rPr lang="en-GB" altLang="en-US" sz="4000" dirty="0"/>
            </a:br>
            <a:r>
              <a:rPr lang="en-GB" altLang="en-US" sz="4000" dirty="0"/>
              <a:t>(EENG 34030): Main Problem</a:t>
            </a:r>
            <a:br>
              <a:rPr lang="en-GB" altLang="en-US" sz="4000" dirty="0"/>
            </a:br>
            <a:r>
              <a:rPr lang="en-GB" altLang="en-US" sz="4000" b="1" dirty="0"/>
              <a:t>Submission Group 04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9016CA08-1546-4977-B56C-D2DC5E518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4079386"/>
            <a:ext cx="5969310" cy="114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QINGYU 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ZHANG</a:t>
            </a:r>
            <a:r>
              <a:rPr lang="zh-CN" altLang="en-US" sz="2400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and vn22984</a:t>
            </a:r>
          </a:p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SHURAN YANG  </a:t>
            </a:r>
            <a:r>
              <a:rPr lang="zh-CN" altLang="en-US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and rw22242</a:t>
            </a:r>
          </a:p>
          <a:p>
            <a:pPr fontAlgn="base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GB" altLang="en-US" dirty="0">
                <a:solidFill>
                  <a:srgbClr val="000000"/>
                </a:solidFill>
              </a:rPr>
              <a:t>HAIBO   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zh-CN" altLang="en-US" sz="2000" dirty="0">
                <a:solidFill>
                  <a:srgbClr val="000000"/>
                </a:solidFill>
              </a:rPr>
              <a:t>  </a:t>
            </a:r>
            <a:r>
              <a:rPr lang="en-GB" altLang="en-US" dirty="0">
                <a:solidFill>
                  <a:srgbClr val="000000"/>
                </a:solidFill>
              </a:rPr>
              <a:t>LIAN </a:t>
            </a:r>
            <a:r>
              <a:rPr lang="zh-CN" altLang="en-US" dirty="0">
                <a:solidFill>
                  <a:srgbClr val="000000"/>
                </a:solidFill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and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GB" altLang="en-US" dirty="0">
                <a:solidFill>
                  <a:srgbClr val="000000"/>
                </a:solidFill>
              </a:rPr>
              <a:t>tb22111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2226"/>
            <a:ext cx="10972800" cy="721302"/>
          </a:xfrm>
        </p:spPr>
        <p:txBody>
          <a:bodyPr/>
          <a:lstStyle/>
          <a:p>
            <a:pPr marL="514350" indent="-514350" algn="just">
              <a:spcBef>
                <a:spcPts val="0"/>
              </a:spcBef>
              <a:buFont typeface="+mj-lt"/>
              <a:buAutoNum type="arabicPeriod" startAt="2"/>
            </a:pP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Verify VHDL code for hierarchy that should include AHB bridge, processor etc. Check components inside AHB bridge are correctly connected and look complete. </a:t>
            </a:r>
            <a:endParaRPr lang="en-GB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C575E2-4883-0829-27CC-8CD1268CDE33}"/>
              </a:ext>
            </a:extLst>
          </p:cNvPr>
          <p:cNvSpPr txBox="1"/>
          <p:nvPr/>
        </p:nvSpPr>
        <p:spPr>
          <a:xfrm>
            <a:off x="3468002" y="5435538"/>
            <a:ext cx="338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1.9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m</a:t>
            </a:r>
            <a:r>
              <a:rPr lang="en-US" altLang="zh-CN" sz="1800" b="1" dirty="0">
                <a:effectLst/>
                <a:latin typeface="TimesNewRomanPS"/>
              </a:rPr>
              <a:t>ain VHDL code.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C76A4B-8B9F-97AF-DC22-4CC2B4CE3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9" t="1" r="53426" b="73687"/>
          <a:stretch/>
        </p:blipFill>
        <p:spPr>
          <a:xfrm>
            <a:off x="499623" y="2103366"/>
            <a:ext cx="2228674" cy="158910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0FAFFE-0628-EC91-83DB-A3CD32AB8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3" t="28538" r="51922"/>
          <a:stretch/>
        </p:blipFill>
        <p:spPr>
          <a:xfrm>
            <a:off x="6176460" y="2127642"/>
            <a:ext cx="1468181" cy="3217804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4253154-269C-9EEB-F728-4BF78E014E7A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14" y="2108598"/>
            <a:ext cx="1541464" cy="3107588"/>
            <a:chOff x="3015066" y="1973169"/>
            <a:chExt cx="2582476" cy="483114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21E1C64-8975-6A3B-1891-DB84EA0AC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24" t="45486" r="53599" b="2796"/>
            <a:stretch/>
          </p:blipFill>
          <p:spPr>
            <a:xfrm>
              <a:off x="3015066" y="1973169"/>
              <a:ext cx="2558473" cy="3546764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73A7BEB-E770-A944-95FD-3F99E773D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30" r="38854" b="81940"/>
            <a:stretch/>
          </p:blipFill>
          <p:spPr>
            <a:xfrm>
              <a:off x="3015066" y="5565774"/>
              <a:ext cx="2582476" cy="1238538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0F219AC-11F4-3DB8-7991-84D6CE0B9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7" t="18485" r="57888" b="74059"/>
          <a:stretch/>
        </p:blipFill>
        <p:spPr>
          <a:xfrm>
            <a:off x="4411668" y="2127642"/>
            <a:ext cx="1672834" cy="45025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0E1A6AC-92BD-D985-7AF5-84EF40AB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5" r="20887" b="15612"/>
          <a:stretch/>
        </p:blipFill>
        <p:spPr>
          <a:xfrm>
            <a:off x="8692029" y="3648084"/>
            <a:ext cx="3278540" cy="479266"/>
          </a:xfrm>
          <a:prstGeom prst="rect">
            <a:avLst/>
          </a:prstGeom>
        </p:spPr>
      </p:pic>
      <p:pic>
        <p:nvPicPr>
          <p:cNvPr id="21" name="图形 20" descr="微笑的脸轮廓 纯色填充">
            <a:extLst>
              <a:ext uri="{FF2B5EF4-FFF2-40B4-BE49-F238E27FC236}">
                <a16:creationId xmlns:a16="http://schemas.microsoft.com/office/drawing/2014/main" id="{65A1B8F4-1CDB-644E-0CC5-69584E2BF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0770" y="2733684"/>
            <a:ext cx="914400" cy="914400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9984E218-DF39-639A-59AE-A7BF244087AD}"/>
              </a:ext>
            </a:extLst>
          </p:cNvPr>
          <p:cNvSpPr/>
          <p:nvPr/>
        </p:nvSpPr>
        <p:spPr>
          <a:xfrm>
            <a:off x="7754618" y="3395535"/>
            <a:ext cx="66617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60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812879" y="5490764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1.10 Compile VHDL code correctly</a:t>
            </a:r>
            <a:r>
              <a:rPr lang="en-US" altLang="zh-CN" b="1" dirty="0">
                <a:latin typeface="TimesNewRomanPS"/>
              </a:rPr>
              <a:t>.</a:t>
            </a:r>
            <a:endParaRPr lang="en-US" altLang="zh-CN" sz="1800" b="1" dirty="0">
              <a:effectLst/>
              <a:latin typeface="TimesNewRomanP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0AECA3-F355-8735-CCC1-5C72F6EF9713}"/>
              </a:ext>
            </a:extLst>
          </p:cNvPr>
          <p:cNvSpPr txBox="1"/>
          <p:nvPr/>
        </p:nvSpPr>
        <p:spPr>
          <a:xfrm>
            <a:off x="609600" y="1192755"/>
            <a:ext cx="10752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800" kern="0" dirty="0">
                <a:solidFill>
                  <a:srgbClr val="2858BC"/>
                </a:solidFill>
                <a:latin typeface="Arial"/>
              </a:rPr>
              <a:t>3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simulator compiles the VHDL code without errors.</a:t>
            </a:r>
          </a:p>
        </p:txBody>
      </p:sp>
      <p:pic>
        <p:nvPicPr>
          <p:cNvPr id="9" name="图片 8" descr="图形用户界面, 文本&#10;&#10;描述已自动生成">
            <a:extLst>
              <a:ext uri="{FF2B5EF4-FFF2-40B4-BE49-F238E27FC236}">
                <a16:creationId xmlns:a16="http://schemas.microsoft.com/office/drawing/2014/main" id="{5A136197-4C91-9BB0-5A30-37876AE07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3" b="7637"/>
          <a:stretch/>
        </p:blipFill>
        <p:spPr>
          <a:xfrm>
            <a:off x="3555277" y="1715975"/>
            <a:ext cx="4963377" cy="3595858"/>
          </a:xfrm>
          <a:prstGeom prst="rect">
            <a:avLst/>
          </a:prstGeom>
        </p:spPr>
      </p:pic>
      <p:pic>
        <p:nvPicPr>
          <p:cNvPr id="10" name="图形 9" descr="微笑的脸轮廓 纯色填充">
            <a:extLst>
              <a:ext uri="{FF2B5EF4-FFF2-40B4-BE49-F238E27FC236}">
                <a16:creationId xmlns:a16="http://schemas.microsoft.com/office/drawing/2014/main" id="{3FC97ECB-B03E-9171-318D-E3B11C4A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8672" y="4548859"/>
            <a:ext cx="568293" cy="5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4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642871" y="5527080"/>
            <a:ext cx="5283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1.11 Correct simulation of testbench.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512487-8859-23EF-F692-C6FAC4F9A15A}"/>
              </a:ext>
            </a:extLst>
          </p:cNvPr>
          <p:cNvSpPr txBox="1"/>
          <p:nvPr/>
        </p:nvSpPr>
        <p:spPr>
          <a:xfrm>
            <a:off x="653955" y="1275362"/>
            <a:ext cx="108840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simulator loads the system VHDL without errors and testbench starting.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02F4CF-059F-D15F-5BD0-6F78F7C4E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29" b="1697"/>
          <a:stretch/>
        </p:blipFill>
        <p:spPr>
          <a:xfrm>
            <a:off x="4334047" y="1881457"/>
            <a:ext cx="3106609" cy="3670415"/>
          </a:xfrm>
          <a:prstGeom prst="rect">
            <a:avLst/>
          </a:prstGeom>
        </p:spPr>
      </p:pic>
      <p:pic>
        <p:nvPicPr>
          <p:cNvPr id="11" name="图形 10" descr="微笑的脸轮廓 纯色填充">
            <a:extLst>
              <a:ext uri="{FF2B5EF4-FFF2-40B4-BE49-F238E27FC236}">
                <a16:creationId xmlns:a16="http://schemas.microsoft.com/office/drawing/2014/main" id="{EE808B1A-6746-F52A-DC53-B1826AC3A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5277" y="3438286"/>
            <a:ext cx="756867" cy="7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5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pic>
        <p:nvPicPr>
          <p:cNvPr id="4" name="内容占位符 4" descr="电脑屏幕截图&#10;&#10;描述已自动生成">
            <a:extLst>
              <a:ext uri="{FF2B5EF4-FFF2-40B4-BE49-F238E27FC236}">
                <a16:creationId xmlns:a16="http://schemas.microsoft.com/office/drawing/2014/main" id="{889DA1E3-D32F-123D-0974-4B360A441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8" t="16347" r="1147" b="61319"/>
          <a:stretch/>
        </p:blipFill>
        <p:spPr bwMode="auto">
          <a:xfrm>
            <a:off x="927338" y="2914748"/>
            <a:ext cx="10337324" cy="174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073003" y="4775010"/>
            <a:ext cx="627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1.12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Normal operation of the Cortex-M0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processor.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76C85B-A0D4-A08A-F559-D69FA80C79D1}"/>
              </a:ext>
            </a:extLst>
          </p:cNvPr>
          <p:cNvSpPr txBox="1"/>
          <p:nvPr/>
        </p:nvSpPr>
        <p:spPr>
          <a:xfrm>
            <a:off x="609600" y="1241257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800" kern="0" dirty="0">
                <a:solidFill>
                  <a:srgbClr val="2858BC"/>
                </a:solidFill>
                <a:latin typeface="Arial"/>
              </a:rPr>
              <a:t>5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Cortex-M0 processor is running without entering undefined states.</a:t>
            </a:r>
          </a:p>
        </p:txBody>
      </p:sp>
      <p:pic>
        <p:nvPicPr>
          <p:cNvPr id="8" name="图形 7" descr="微笑的脸轮廓 纯色填充">
            <a:extLst>
              <a:ext uri="{FF2B5EF4-FFF2-40B4-BE49-F238E27FC236}">
                <a16:creationId xmlns:a16="http://schemas.microsoft.com/office/drawing/2014/main" id="{77A6D489-BB79-CCE3-8DE9-119506F5C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929" y="2042321"/>
            <a:ext cx="767896" cy="76789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644A0C8-02C1-880C-2572-AC9B776BF059}"/>
              </a:ext>
            </a:extLst>
          </p:cNvPr>
          <p:cNvSpPr/>
          <p:nvPr/>
        </p:nvSpPr>
        <p:spPr>
          <a:xfrm>
            <a:off x="1155510" y="4237580"/>
            <a:ext cx="10109152" cy="320526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298D53-B88C-6824-9DE1-860405B78FDC}"/>
              </a:ext>
            </a:extLst>
          </p:cNvPr>
          <p:cNvSpPr txBox="1"/>
          <p:nvPr/>
        </p:nvSpPr>
        <p:spPr>
          <a:xfrm>
            <a:off x="1812294" y="2295346"/>
            <a:ext cx="9869286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1.12 shows the processor is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running without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entering undefined states.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3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2962786" y="5435891"/>
            <a:ext cx="626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1.13 The processor runs normally without halting.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6575AD-CE42-3154-65AB-078DCB1EFF05}"/>
              </a:ext>
            </a:extLst>
          </p:cNvPr>
          <p:cNvSpPr txBox="1"/>
          <p:nvPr/>
        </p:nvSpPr>
        <p:spPr>
          <a:xfrm>
            <a:off x="609600" y="1135240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processor is running continuously without halting after some time.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71A4A1-38D6-F6B0-12B0-699A8D8ABD34}"/>
              </a:ext>
            </a:extLst>
          </p:cNvPr>
          <p:cNvSpPr txBox="1"/>
          <p:nvPr/>
        </p:nvSpPr>
        <p:spPr>
          <a:xfrm>
            <a:off x="1448348" y="2193258"/>
            <a:ext cx="9869286" cy="646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simulated 22000 us. The figure 1.13 shows the processor is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running continuously without halting after some time.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7976F0-C157-AD25-2B61-DC7B4B78C859}"/>
              </a:ext>
            </a:extLst>
          </p:cNvPr>
          <p:cNvGrpSpPr/>
          <p:nvPr/>
        </p:nvGrpSpPr>
        <p:grpSpPr>
          <a:xfrm>
            <a:off x="867643" y="3038504"/>
            <a:ext cx="10714757" cy="2293307"/>
            <a:chOff x="1413334" y="2467262"/>
            <a:chExt cx="9869288" cy="174325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4CB0E29-ED2F-2CA5-9427-3CA45243D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51" t="1" b="78559"/>
            <a:stretch/>
          </p:blipFill>
          <p:spPr>
            <a:xfrm>
              <a:off x="1413335" y="2467262"/>
              <a:ext cx="9869287" cy="143986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B2208B5-455B-35E9-BCBB-22A3E4D55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51" t="91820" b="2680"/>
            <a:stretch/>
          </p:blipFill>
          <p:spPr>
            <a:xfrm>
              <a:off x="1413334" y="3841181"/>
              <a:ext cx="9869287" cy="369333"/>
            </a:xfrm>
            <a:prstGeom prst="rect">
              <a:avLst/>
            </a:prstGeom>
          </p:spPr>
        </p:pic>
      </p:grpSp>
      <p:pic>
        <p:nvPicPr>
          <p:cNvPr id="14" name="图形 13" descr="微笑的脸轮廓 纯色填充">
            <a:extLst>
              <a:ext uri="{FF2B5EF4-FFF2-40B4-BE49-F238E27FC236}">
                <a16:creationId xmlns:a16="http://schemas.microsoft.com/office/drawing/2014/main" id="{C5F2B313-EA27-32CC-0B61-62DC3E48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553" y="2012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96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D3130D-492E-BC7D-75B7-561CF3138D16}"/>
              </a:ext>
            </a:extLst>
          </p:cNvPr>
          <p:cNvSpPr txBox="1"/>
          <p:nvPr/>
        </p:nvSpPr>
        <p:spPr>
          <a:xfrm>
            <a:off x="609600" y="1177764"/>
            <a:ext cx="10884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7.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that trigger the led blinking appear in the HRDATA signal (your group number).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F9144E4-D13D-DC13-05A8-F52FC6DDF04B}"/>
              </a:ext>
            </a:extLst>
          </p:cNvPr>
          <p:cNvGrpSpPr>
            <a:grpSpLocks noChangeAspect="1"/>
          </p:cNvGrpSpPr>
          <p:nvPr/>
        </p:nvGrpSpPr>
        <p:grpSpPr>
          <a:xfrm>
            <a:off x="664271" y="3502570"/>
            <a:ext cx="10863458" cy="1607061"/>
            <a:chOff x="83820" y="274638"/>
            <a:chExt cx="9846239" cy="145658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5EEF0B3-582C-9C51-4A2D-9483043C3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7" t="731" r="43672" b="83595"/>
            <a:stretch/>
          </p:blipFill>
          <p:spPr>
            <a:xfrm>
              <a:off x="83820" y="274638"/>
              <a:ext cx="9846239" cy="1456581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627586D-8121-2031-7E5F-932B55946CFC}"/>
                </a:ext>
              </a:extLst>
            </p:cNvPr>
            <p:cNvSpPr/>
            <p:nvPr/>
          </p:nvSpPr>
          <p:spPr>
            <a:xfrm>
              <a:off x="2552660" y="491381"/>
              <a:ext cx="6648490" cy="95410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03F64F0-5C75-5A55-62C3-4334E54A468A}"/>
                </a:ext>
              </a:extLst>
            </p:cNvPr>
            <p:cNvSpPr/>
            <p:nvPr/>
          </p:nvSpPr>
          <p:spPr>
            <a:xfrm>
              <a:off x="2746990" y="628651"/>
              <a:ext cx="1863110" cy="377372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AD05815-735D-239F-B8D1-F24D6FC40ACE}"/>
              </a:ext>
            </a:extLst>
          </p:cNvPr>
          <p:cNvSpPr txBox="1"/>
          <p:nvPr/>
        </p:nvSpPr>
        <p:spPr>
          <a:xfrm>
            <a:off x="1347729" y="2449289"/>
            <a:ext cx="996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are </a:t>
            </a:r>
            <a:r>
              <a:rPr lang="en-US" altLang="zh-CN" b="1" dirty="0"/>
              <a:t>group 4</a:t>
            </a:r>
            <a:r>
              <a:rPr lang="en-US" altLang="zh-CN" dirty="0"/>
              <a:t>. According to the figure 1.14, we found HRDATA signal has our group number to trigger the led_group4.</a:t>
            </a:r>
            <a:endParaRPr lang="zh-CN" altLang="en-US" dirty="0"/>
          </a:p>
        </p:txBody>
      </p:sp>
      <p:pic>
        <p:nvPicPr>
          <p:cNvPr id="25" name="图形 24" descr="微笑的脸轮廓 纯色填充">
            <a:extLst>
              <a:ext uri="{FF2B5EF4-FFF2-40B4-BE49-F238E27FC236}">
                <a16:creationId xmlns:a16="http://schemas.microsoft.com/office/drawing/2014/main" id="{A66FABEE-4CAF-835C-F152-1647B2D7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90" y="2258888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24051D-43AA-DFD1-601C-006380665DB5}"/>
              </a:ext>
            </a:extLst>
          </p:cNvPr>
          <p:cNvSpPr txBox="1"/>
          <p:nvPr/>
        </p:nvSpPr>
        <p:spPr>
          <a:xfrm>
            <a:off x="4434070" y="5235406"/>
            <a:ext cx="3235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1.14 Blinking of LEDs.</a:t>
            </a:r>
          </a:p>
        </p:txBody>
      </p:sp>
    </p:spTree>
    <p:extLst>
      <p:ext uri="{BB962C8B-B14F-4D97-AF65-F5344CB8AC3E}">
        <p14:creationId xmlns:p14="http://schemas.microsoft.com/office/powerpoint/2010/main" val="132066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593192-B5FA-C0BF-0094-196B8FE63788}"/>
              </a:ext>
            </a:extLst>
          </p:cNvPr>
          <p:cNvSpPr txBox="1"/>
          <p:nvPr/>
        </p:nvSpPr>
        <p:spPr>
          <a:xfrm>
            <a:off x="609600" y="1161980"/>
            <a:ext cx="108840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lang="en-US" altLang="zh-CN" sz="2000" kern="0" dirty="0">
                <a:solidFill>
                  <a:srgbClr val="2858BC"/>
                </a:solidFill>
                <a:latin typeface="Arial"/>
              </a:rPr>
              <a:t>8</a:t>
            </a: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GB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in HRDATA signal that trigger the led blinking are repeating periodically. (It should repeat once every ~62000 ns)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7175B6-91D5-3A7A-B6F7-3881B68A6662}"/>
              </a:ext>
            </a:extLst>
          </p:cNvPr>
          <p:cNvSpPr txBox="1"/>
          <p:nvPr/>
        </p:nvSpPr>
        <p:spPr>
          <a:xfrm>
            <a:off x="1014529" y="5584839"/>
            <a:ext cx="76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TimesNewRomanPS"/>
              </a:rPr>
              <a:t>Figure 1.</a:t>
            </a:r>
            <a:r>
              <a:rPr lang="en-US" altLang="zh-CN" b="1" dirty="0">
                <a:latin typeface="TimesNewRomanPS"/>
              </a:rPr>
              <a:t>15 Periodically repeat trigger LED flashing on HRDATA signal.</a:t>
            </a:r>
            <a:endParaRPr lang="en-US" altLang="zh-CN" b="1" dirty="0">
              <a:effectLst/>
              <a:latin typeface="TimesNewRomanP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B46CBC-9DAA-F921-00E0-B21B97FCB4CC}"/>
              </a:ext>
            </a:extLst>
          </p:cNvPr>
          <p:cNvSpPr txBox="1"/>
          <p:nvPr/>
        </p:nvSpPr>
        <p:spPr>
          <a:xfrm>
            <a:off x="9184257" y="3262285"/>
            <a:ext cx="2809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From figure 1.15, the led blinking trigger in HRDATA signal </a:t>
            </a:r>
            <a:r>
              <a:rPr lang="en-US" altLang="zh-CN" sz="2000" b="1" dirty="0"/>
              <a:t>repeat once ever</a:t>
            </a:r>
            <a:r>
              <a:rPr lang="en-US" altLang="zh-CN" sz="2000" dirty="0"/>
              <a:t> </a:t>
            </a:r>
            <a:r>
              <a:rPr lang="en-US" altLang="zh-CN" sz="2000" b="1" dirty="0"/>
              <a:t>78175ns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E227E03-D4CB-77AA-8703-968946E3217F}"/>
              </a:ext>
            </a:extLst>
          </p:cNvPr>
          <p:cNvGrpSpPr/>
          <p:nvPr/>
        </p:nvGrpSpPr>
        <p:grpSpPr>
          <a:xfrm>
            <a:off x="775854" y="1907545"/>
            <a:ext cx="8258479" cy="3639615"/>
            <a:chOff x="775854" y="1987555"/>
            <a:chExt cx="8258479" cy="3639615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B809BCF-7028-CDAA-D456-18006797DFBB}"/>
                </a:ext>
              </a:extLst>
            </p:cNvPr>
            <p:cNvGrpSpPr/>
            <p:nvPr/>
          </p:nvGrpSpPr>
          <p:grpSpPr>
            <a:xfrm>
              <a:off x="775854" y="1987555"/>
              <a:ext cx="7784467" cy="3639615"/>
              <a:chOff x="518160" y="2042325"/>
              <a:chExt cx="9881196" cy="370872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5BAAD74-8510-41E3-220B-A9CFA63BA6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2" t="1" r="61385" b="1954"/>
              <a:stretch/>
            </p:blipFill>
            <p:spPr>
              <a:xfrm>
                <a:off x="518160" y="2049215"/>
                <a:ext cx="4353528" cy="370183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9E21897D-D714-2AE3-85D4-D1B96B8A5F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795" t="85557" r="68261" b="2278"/>
              <a:stretch/>
            </p:blipFill>
            <p:spPr>
              <a:xfrm>
                <a:off x="4871688" y="3933777"/>
                <a:ext cx="5489023" cy="18103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67A580B-C910-CA82-E1E5-A16B9BFB6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1688" y="2049215"/>
                <a:ext cx="5325218" cy="1884562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DF5028AC-50FA-8A47-D5DF-8B5CCCCA4D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2" t="1" r="61385" b="1954"/>
              <a:stretch/>
            </p:blipFill>
            <p:spPr>
              <a:xfrm>
                <a:off x="556805" y="2042325"/>
                <a:ext cx="4353528" cy="3701833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A9DDE4C-2CE9-A680-C707-1251082238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795" t="85557" r="68261" b="2278"/>
              <a:stretch/>
            </p:blipFill>
            <p:spPr>
              <a:xfrm>
                <a:off x="4910333" y="3926887"/>
                <a:ext cx="5489023" cy="1810381"/>
              </a:xfrm>
              <a:prstGeom prst="rect">
                <a:avLst/>
              </a:prstGeom>
              <a:ln w="38100">
                <a:solidFill>
                  <a:srgbClr val="00B0F0"/>
                </a:solidFill>
                <a:prstDash val="sysDash"/>
              </a:ln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0C9886E-2AEA-AB34-F340-B6B591A85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0332" y="2042325"/>
                <a:ext cx="5489023" cy="1884562"/>
              </a:xfrm>
              <a:prstGeom prst="rect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6B2938D-1D14-9B9C-4CBF-BE3BB59A2427}"/>
                  </a:ext>
                </a:extLst>
              </p:cNvPr>
              <p:cNvSpPr/>
              <p:nvPr/>
            </p:nvSpPr>
            <p:spPr>
              <a:xfrm>
                <a:off x="2202873" y="2177934"/>
                <a:ext cx="390698" cy="3823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B1E8C441-99FD-EBDE-73A1-47F088B14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489" y="2369126"/>
                <a:ext cx="2243071" cy="3158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FBCD5C3-38A7-F8A8-1283-9EAE1DDB3135}"/>
                  </a:ext>
                </a:extLst>
              </p:cNvPr>
              <p:cNvSpPr/>
              <p:nvPr/>
            </p:nvSpPr>
            <p:spPr>
              <a:xfrm>
                <a:off x="2202873" y="5370022"/>
                <a:ext cx="1762298" cy="381026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4E1268E5-05C0-188A-6C6D-35AC3E810821}"/>
                  </a:ext>
                </a:extLst>
              </p:cNvPr>
              <p:cNvCxnSpPr/>
              <p:nvPr/>
            </p:nvCxnSpPr>
            <p:spPr>
              <a:xfrm flipV="1">
                <a:off x="4003816" y="5253644"/>
                <a:ext cx="829227" cy="2743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836F17DE-49EA-2E81-23C3-C4D57BB430D6}"/>
                </a:ext>
              </a:extLst>
            </p:cNvPr>
            <p:cNvSpPr/>
            <p:nvPr/>
          </p:nvSpPr>
          <p:spPr>
            <a:xfrm>
              <a:off x="8632864" y="3623628"/>
              <a:ext cx="401469" cy="4402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形 30" descr="微笑的脸轮廓 纯色填充">
            <a:extLst>
              <a:ext uri="{FF2B5EF4-FFF2-40B4-BE49-F238E27FC236}">
                <a16:creationId xmlns:a16="http://schemas.microsoft.com/office/drawing/2014/main" id="{158F7242-42E8-73EF-D67E-0B4EE18E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8501" y="4445797"/>
            <a:ext cx="914400" cy="9144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055C60F-4BC6-15E6-39C3-32975B9D8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" t="1" r="93516" b="87090"/>
          <a:stretch/>
        </p:blipFill>
        <p:spPr>
          <a:xfrm>
            <a:off x="8569878" y="1837027"/>
            <a:ext cx="1493826" cy="14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2726924" y="5284247"/>
            <a:ext cx="693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1.16 New user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defined output in testbench is connected.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E24C51-B717-7558-7776-8D7B670A4B7F}"/>
              </a:ext>
            </a:extLst>
          </p:cNvPr>
          <p:cNvSpPr txBox="1"/>
          <p:nvPr/>
        </p:nvSpPr>
        <p:spPr>
          <a:xfrm>
            <a:off x="609600" y="1161980"/>
            <a:ext cx="108840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indent="-514800" algn="just" eaLnBrk="0" fontAlgn="base" hangingPunct="0">
              <a:spcAft>
                <a:spcPct val="0"/>
              </a:spcAft>
              <a:buClr>
                <a:srgbClr val="2858BB"/>
              </a:buClr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Show that the data patterns in HRDATA that trigger the led blinking repeating periodically are connected to a new user defined output in the testbench such as led.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96DA6F0-44B1-709A-514F-A854B326A7F7}"/>
              </a:ext>
            </a:extLst>
          </p:cNvPr>
          <p:cNvGrpSpPr/>
          <p:nvPr/>
        </p:nvGrpSpPr>
        <p:grpSpPr>
          <a:xfrm>
            <a:off x="1237170" y="2624338"/>
            <a:ext cx="9946038" cy="2527612"/>
            <a:chOff x="1237170" y="2499528"/>
            <a:chExt cx="9946038" cy="2527612"/>
          </a:xfrm>
        </p:grpSpPr>
        <p:pic>
          <p:nvPicPr>
            <p:cNvPr id="10" name="图片 9" descr="电脑萤幕的截图&#10;&#10;描述已自动生成">
              <a:extLst>
                <a:ext uri="{FF2B5EF4-FFF2-40B4-BE49-F238E27FC236}">
                  <a16:creationId xmlns:a16="http://schemas.microsoft.com/office/drawing/2014/main" id="{D0A2A4B1-93D4-AC8B-753B-F1FB21D4E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9" t="10071" r="26410" b="76200"/>
            <a:stretch/>
          </p:blipFill>
          <p:spPr>
            <a:xfrm>
              <a:off x="1237170" y="2499528"/>
              <a:ext cx="9916178" cy="1360996"/>
            </a:xfrm>
            <a:prstGeom prst="rect">
              <a:avLst/>
            </a:prstGeom>
          </p:spPr>
        </p:pic>
        <p:pic>
          <p:nvPicPr>
            <p:cNvPr id="12" name="图片 11" descr="电脑萤幕的截图&#10;&#10;描述已自动生成">
              <a:extLst>
                <a:ext uri="{FF2B5EF4-FFF2-40B4-BE49-F238E27FC236}">
                  <a16:creationId xmlns:a16="http://schemas.microsoft.com/office/drawing/2014/main" id="{3E4717C9-D56B-A0FE-7ADF-F09B6ADDC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64" t="82422" r="26265" b="10210"/>
            <a:stretch/>
          </p:blipFill>
          <p:spPr>
            <a:xfrm>
              <a:off x="4671257" y="3841404"/>
              <a:ext cx="6511951" cy="1185736"/>
            </a:xfrm>
            <a:prstGeom prst="rect">
              <a:avLst/>
            </a:prstGeom>
          </p:spPr>
        </p:pic>
        <p:pic>
          <p:nvPicPr>
            <p:cNvPr id="14" name="图片 13" descr="电脑萤幕的截图&#10;&#10;描述已自动生成">
              <a:extLst>
                <a:ext uri="{FF2B5EF4-FFF2-40B4-BE49-F238E27FC236}">
                  <a16:creationId xmlns:a16="http://schemas.microsoft.com/office/drawing/2014/main" id="{C83F1620-E6E3-3CCD-2A39-80C164513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83" t="9238" r="37430" b="78846"/>
            <a:stretch/>
          </p:blipFill>
          <p:spPr>
            <a:xfrm>
              <a:off x="1267031" y="3833373"/>
              <a:ext cx="3404227" cy="1185736"/>
            </a:xfrm>
            <a:prstGeom prst="rect">
              <a:avLst/>
            </a:prstGeom>
            <a:ln w="28575">
              <a:solidFill>
                <a:srgbClr val="FFC000"/>
              </a:solidFill>
              <a:prstDash val="sysDash"/>
            </a:ln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24739FB-BCED-31C0-7B13-D16A95F9D6BD}"/>
                </a:ext>
              </a:extLst>
            </p:cNvPr>
            <p:cNvSpPr/>
            <p:nvPr/>
          </p:nvSpPr>
          <p:spPr>
            <a:xfrm>
              <a:off x="4620458" y="2674788"/>
              <a:ext cx="757992" cy="879315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683BA20-D5DD-97FA-4E6A-91D4D817B51A}"/>
                </a:ext>
              </a:extLst>
            </p:cNvPr>
            <p:cNvCxnSpPr/>
            <p:nvPr/>
          </p:nvCxnSpPr>
          <p:spPr>
            <a:xfrm flipH="1">
              <a:off x="3937000" y="3434317"/>
              <a:ext cx="609600" cy="434238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形 19" descr="微笑的脸轮廓 纯色填充">
            <a:extLst>
              <a:ext uri="{FF2B5EF4-FFF2-40B4-BE49-F238E27FC236}">
                <a16:creationId xmlns:a16="http://schemas.microsoft.com/office/drawing/2014/main" id="{9D2E4D8E-6383-C3DA-DC6C-7936A2EDE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5200" y="5011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8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26E2-A347-B6FA-4934-7E38A426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0693"/>
            <a:ext cx="10972800" cy="1787893"/>
          </a:xfrm>
        </p:spPr>
        <p:txBody>
          <a:bodyPr/>
          <a:lstStyle/>
          <a:p>
            <a:pPr marL="514350" indent="-514350" algn="just">
              <a:spcBef>
                <a:spcPts val="0"/>
              </a:spcBef>
              <a:buFont typeface="+mj-lt"/>
              <a:buAutoNum type="arabicPeriod" startAt="10"/>
            </a:pPr>
            <a:r>
              <a:rPr lang="en-GB" sz="2800" dirty="0"/>
              <a:t>Check Vivado/ISE project for code completeness and correct Leon3 library set up. Does your design satisfy timing</a:t>
            </a:r>
            <a:r>
              <a:rPr lang="zh-CN" altLang="en-US" sz="2800" dirty="0"/>
              <a:t> </a:t>
            </a:r>
            <a:r>
              <a:rPr lang="en-GB" sz="2800" dirty="0"/>
              <a:t>constraints?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CF12D6-2406-81E3-4A82-965025D2E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10" y="2587915"/>
            <a:ext cx="11278180" cy="10160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934819-B966-99C9-E5FB-DFD42191D3B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5317" t="42794" r="16810" b="32662"/>
          <a:stretch/>
        </p:blipFill>
        <p:spPr>
          <a:xfrm>
            <a:off x="456910" y="3783200"/>
            <a:ext cx="6300881" cy="1792800"/>
          </a:xfrm>
          <a:prstGeom prst="rect">
            <a:avLst/>
          </a:prstGeom>
        </p:spPr>
      </p:pic>
      <p:pic>
        <p:nvPicPr>
          <p:cNvPr id="10" name="图形 9" descr="微笑的脸轮廓 纯色填充">
            <a:extLst>
              <a:ext uri="{FF2B5EF4-FFF2-40B4-BE49-F238E27FC236}">
                <a16:creationId xmlns:a16="http://schemas.microsoft.com/office/drawing/2014/main" id="{AD518D53-0B19-4D43-0F40-041EFB053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7692" y="3798733"/>
            <a:ext cx="914400" cy="914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DCD395D-888C-C00A-981A-1FC12DB1522F}"/>
              </a:ext>
            </a:extLst>
          </p:cNvPr>
          <p:cNvSpPr/>
          <p:nvPr/>
        </p:nvSpPr>
        <p:spPr>
          <a:xfrm>
            <a:off x="5476875" y="2964414"/>
            <a:ext cx="866775" cy="655086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295669-B681-A61F-702F-7E76C7320A24}"/>
              </a:ext>
            </a:extLst>
          </p:cNvPr>
          <p:cNvSpPr/>
          <p:nvPr/>
        </p:nvSpPr>
        <p:spPr>
          <a:xfrm flipH="1">
            <a:off x="2327911" y="4914607"/>
            <a:ext cx="1133474" cy="613259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9FBE25-74AB-84F3-77E7-F6745EF1FFEF}"/>
                  </a:ext>
                </a:extLst>
              </p:cNvPr>
              <p:cNvSpPr txBox="1"/>
              <p:nvPr/>
            </p:nvSpPr>
            <p:spPr>
              <a:xfrm>
                <a:off x="6986392" y="3970217"/>
                <a:ext cx="1852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17.496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&lt;20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9FBE25-74AB-84F3-77E7-F6745EF1F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392" y="3970217"/>
                <a:ext cx="1852943" cy="276999"/>
              </a:xfrm>
              <a:prstGeom prst="rect">
                <a:avLst/>
              </a:prstGeom>
              <a:blipFill>
                <a:blip r:embed="rId6"/>
                <a:stretch>
                  <a:fillRect l="-1974" r="-98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E50EE11-83B0-01B9-A3D8-6B6FC18797C6}"/>
              </a:ext>
            </a:extLst>
          </p:cNvPr>
          <p:cNvSpPr txBox="1"/>
          <p:nvPr/>
        </p:nvSpPr>
        <p:spPr>
          <a:xfrm>
            <a:off x="6936287" y="4247216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 our design satisfy timing constraints.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103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CA8F031-A581-8A76-5D21-4FF247CF5639}"/>
              </a:ext>
            </a:extLst>
          </p:cNvPr>
          <p:cNvSpPr txBox="1">
            <a:spLocks/>
          </p:cNvSpPr>
          <p:nvPr/>
        </p:nvSpPr>
        <p:spPr bwMode="auto">
          <a:xfrm>
            <a:off x="609600" y="1105844"/>
            <a:ext cx="10972800" cy="12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800" indent="-514800" algn="just">
              <a:spcBef>
                <a:spcPts val="0"/>
              </a:spcBef>
              <a:buFontTx/>
              <a:buNone/>
            </a:pPr>
            <a:r>
              <a:rPr lang="en-US" altLang="zh-CN" sz="2400" kern="0" dirty="0">
                <a:solidFill>
                  <a:srgbClr val="2858BC"/>
                </a:solidFill>
              </a:rPr>
              <a:t>11.</a:t>
            </a:r>
            <a:r>
              <a:rPr lang="zh-CN" altLang="en-US" sz="2400" kern="0" dirty="0"/>
              <a:t> </a:t>
            </a:r>
            <a:r>
              <a:rPr lang="en-GB" altLang="zh-CN" sz="2400" kern="0" dirty="0"/>
              <a:t>Check the implementation reports and FPGA Implementation Details Table.</a:t>
            </a:r>
          </a:p>
        </p:txBody>
      </p:sp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36308FB9-A249-3400-E7DA-FC6CE88D5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6" r="1388" b="6921"/>
          <a:stretch/>
        </p:blipFill>
        <p:spPr>
          <a:xfrm>
            <a:off x="2496333" y="1583172"/>
            <a:ext cx="7419976" cy="3984318"/>
          </a:xfrm>
          <a:prstGeom prst="rect">
            <a:avLst/>
          </a:prstGeom>
        </p:spPr>
      </p:pic>
      <p:pic>
        <p:nvPicPr>
          <p:cNvPr id="12" name="图形 11" descr="微笑的脸轮廓 纯色填充">
            <a:extLst>
              <a:ext uri="{FF2B5EF4-FFF2-40B4-BE49-F238E27FC236}">
                <a16:creationId xmlns:a16="http://schemas.microsoft.com/office/drawing/2014/main" id="{DF6686F0-2A6A-206C-44AD-920A4F4A3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6698" y="4653090"/>
            <a:ext cx="914400" cy="914400"/>
          </a:xfrm>
          <a:prstGeom prst="rect">
            <a:avLst/>
          </a:prstGeom>
        </p:spPr>
      </p:pic>
      <p:sp>
        <p:nvSpPr>
          <p:cNvPr id="3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3751512" y="5567490"/>
            <a:ext cx="490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effectLst/>
                <a:latin typeface="TimesNewRomanPS"/>
              </a:rPr>
              <a:t>Figure 1.17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summary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of</a:t>
            </a:r>
            <a:r>
              <a:rPr lang="zh-CN" altLang="en-US" b="1" dirty="0"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design overview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610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74FFB7-6439-8BDC-D7CB-FD131B36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2" t="3099" r="7378" b="1586"/>
          <a:stretch/>
        </p:blipFill>
        <p:spPr>
          <a:xfrm>
            <a:off x="2487885" y="1128409"/>
            <a:ext cx="6814121" cy="44795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82A3B0-53BA-0029-B5E1-BD0DF5AA86FD}"/>
              </a:ext>
            </a:extLst>
          </p:cNvPr>
          <p:cNvSpPr txBox="1"/>
          <p:nvPr/>
        </p:nvSpPr>
        <p:spPr>
          <a:xfrm>
            <a:off x="2965484" y="5544925"/>
            <a:ext cx="5483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</a:t>
            </a:r>
            <a:r>
              <a:rPr lang="en-US" altLang="zh-CN" b="1" dirty="0">
                <a:latin typeface="TimesNewRomanPS"/>
              </a:rPr>
              <a:t>1</a:t>
            </a:r>
            <a:r>
              <a:rPr lang="en-US" altLang="zh-CN" sz="1800" b="1" dirty="0">
                <a:effectLst/>
                <a:latin typeface="TimesNewRomanPS"/>
              </a:rPr>
              <a:t> The connection of the detection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module.</a:t>
            </a:r>
          </a:p>
        </p:txBody>
      </p:sp>
    </p:spTree>
    <p:extLst>
      <p:ext uri="{BB962C8B-B14F-4D97-AF65-F5344CB8AC3E}">
        <p14:creationId xmlns:p14="http://schemas.microsoft.com/office/powerpoint/2010/main" val="14235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D9E36FB-B959-B7CF-DB7E-CC4B45DEE90C}"/>
              </a:ext>
            </a:extLst>
          </p:cNvPr>
          <p:cNvSpPr txBox="1"/>
          <p:nvPr/>
        </p:nvSpPr>
        <p:spPr>
          <a:xfrm>
            <a:off x="3441245" y="554378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1.18 </a:t>
            </a:r>
            <a:r>
              <a:rPr lang="en-US" altLang="zh-CN" b="1" dirty="0">
                <a:latin typeface="TimesNewRomanPS"/>
              </a:rPr>
              <a:t>Netlist simulation</a:t>
            </a:r>
            <a:r>
              <a:rPr lang="zh-CN" altLang="en-US" b="1" dirty="0">
                <a:latin typeface="TimesNewRomanPS"/>
              </a:rPr>
              <a:t> </a:t>
            </a:r>
            <a:r>
              <a:rPr lang="en-US" altLang="zh-CN" b="1" dirty="0">
                <a:latin typeface="TimesNewRomanPS"/>
              </a:rPr>
              <a:t>about using SDF file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36C7FF-64B7-BECB-0CE0-DD6FBD618A1B}"/>
              </a:ext>
            </a:extLst>
          </p:cNvPr>
          <p:cNvSpPr txBox="1"/>
          <p:nvPr/>
        </p:nvSpPr>
        <p:spPr>
          <a:xfrm>
            <a:off x="528518" y="1151398"/>
            <a:ext cx="116104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marR="0" lvl="0" indent="-514800" algn="just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rgbClr val="2858BB"/>
              </a:buClr>
              <a:buSzTx/>
              <a:buFontTx/>
              <a:buNone/>
              <a:tabLst/>
              <a:defRPr/>
            </a:pPr>
            <a:r>
              <a:rPr kumimoji="0" lang="en-GB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12.</a:t>
            </a:r>
            <a:r>
              <a:rPr kumimoji="0" lang="en-GB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Show the simulation of the netlist with additional timing data (SDF files) working correctly with led blinking repetitions.</a:t>
            </a:r>
            <a:endParaRPr kumimoji="0" lang="en-GB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AB09D4-10B4-F177-A628-168BD4922D11}"/>
              </a:ext>
            </a:extLst>
          </p:cNvPr>
          <p:cNvGrpSpPr/>
          <p:nvPr/>
        </p:nvGrpSpPr>
        <p:grpSpPr>
          <a:xfrm>
            <a:off x="1392894" y="2228616"/>
            <a:ext cx="9237007" cy="3240951"/>
            <a:chOff x="745194" y="2228616"/>
            <a:chExt cx="9237007" cy="3240951"/>
          </a:xfrm>
        </p:grpSpPr>
        <p:pic>
          <p:nvPicPr>
            <p:cNvPr id="9" name="图片 8" descr="电脑的屏幕截图">
              <a:extLst>
                <a:ext uri="{FF2B5EF4-FFF2-40B4-BE49-F238E27FC236}">
                  <a16:creationId xmlns:a16="http://schemas.microsoft.com/office/drawing/2014/main" id="{E7AA3B1C-0F14-2D0A-72C0-991BC9487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22" t="8184" b="14697"/>
            <a:stretch/>
          </p:blipFill>
          <p:spPr>
            <a:xfrm>
              <a:off x="745194" y="2228616"/>
              <a:ext cx="4839629" cy="3240951"/>
            </a:xfrm>
            <a:prstGeom prst="rect">
              <a:avLst/>
            </a:prstGeom>
          </p:spPr>
        </p:pic>
        <p:pic>
          <p:nvPicPr>
            <p:cNvPr id="10" name="图片 9" descr="电脑的屏幕截图">
              <a:extLst>
                <a:ext uri="{FF2B5EF4-FFF2-40B4-BE49-F238E27FC236}">
                  <a16:creationId xmlns:a16="http://schemas.microsoft.com/office/drawing/2014/main" id="{7CBAA00A-E687-0E46-43D6-C83DDC09B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64" t="76355" r="31384" b="14922"/>
            <a:stretch/>
          </p:blipFill>
          <p:spPr>
            <a:xfrm>
              <a:off x="5584824" y="3810000"/>
              <a:ext cx="4397376" cy="1659567"/>
            </a:xfrm>
            <a:prstGeom prst="rect">
              <a:avLst/>
            </a:prstGeom>
            <a:ln w="38100">
              <a:solidFill>
                <a:srgbClr val="FF0000"/>
              </a:solidFill>
              <a:prstDash val="sysDash"/>
            </a:ln>
          </p:spPr>
        </p:pic>
        <p:pic>
          <p:nvPicPr>
            <p:cNvPr id="15" name="图片 14" descr="电脑萤幕的截图&#10;&#10;描述已自动生成">
              <a:extLst>
                <a:ext uri="{FF2B5EF4-FFF2-40B4-BE49-F238E27FC236}">
                  <a16:creationId xmlns:a16="http://schemas.microsoft.com/office/drawing/2014/main" id="{3EC18009-5E61-ACA2-6C3A-7BC7565C9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90" t="9445" r="17825" b="82888"/>
            <a:stretch/>
          </p:blipFill>
          <p:spPr>
            <a:xfrm>
              <a:off x="5584825" y="2228616"/>
              <a:ext cx="4397376" cy="1581384"/>
            </a:xfrm>
            <a:prstGeom prst="rect">
              <a:avLst/>
            </a:prstGeom>
            <a:ln w="38100">
              <a:solidFill>
                <a:srgbClr val="00B0F0"/>
              </a:solidFill>
              <a:prstDash val="sysDash"/>
            </a:ln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A444539-F7DE-4E1F-2730-E715FB4A0762}"/>
                </a:ext>
              </a:extLst>
            </p:cNvPr>
            <p:cNvSpPr/>
            <p:nvPr/>
          </p:nvSpPr>
          <p:spPr>
            <a:xfrm>
              <a:off x="1912620" y="2362200"/>
              <a:ext cx="441960" cy="35814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5C74128-4DB1-01B4-029D-3B929A764F4A}"/>
                </a:ext>
              </a:extLst>
            </p:cNvPr>
            <p:cNvSpPr/>
            <p:nvPr/>
          </p:nvSpPr>
          <p:spPr>
            <a:xfrm>
              <a:off x="1767840" y="5111427"/>
              <a:ext cx="1592580" cy="3581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101A4A6-6400-8B65-7C8A-F97DCF3747B7}"/>
                </a:ext>
              </a:extLst>
            </p:cNvPr>
            <p:cNvCxnSpPr/>
            <p:nvPr/>
          </p:nvCxnSpPr>
          <p:spPr>
            <a:xfrm>
              <a:off x="2628900" y="2522220"/>
              <a:ext cx="2773680" cy="76200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0076984-131E-6BE5-39EB-B44FD5AC7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8540" y="4865699"/>
              <a:ext cx="1851660" cy="34638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形 22" descr="微笑的脸轮廓 纯色填充">
            <a:extLst>
              <a:ext uri="{FF2B5EF4-FFF2-40B4-BE49-F238E27FC236}">
                <a16:creationId xmlns:a16="http://schemas.microsoft.com/office/drawing/2014/main" id="{B3686B94-18ED-DA29-8A21-B8B84C6A8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0416" y="46293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5450-433D-DAD5-61A1-15A2590F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36C7FF-64B7-BECB-0CE0-DD6FBD618A1B}"/>
              </a:ext>
            </a:extLst>
          </p:cNvPr>
          <p:cNvSpPr txBox="1"/>
          <p:nvPr/>
        </p:nvSpPr>
        <p:spPr>
          <a:xfrm>
            <a:off x="528518" y="1151398"/>
            <a:ext cx="11610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800" marR="0" lvl="0" indent="-514800" algn="just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rgbClr val="2858BB"/>
              </a:buClr>
              <a:buSzTx/>
              <a:buFontTx/>
              <a:buNone/>
              <a:tabLst/>
              <a:defRPr/>
            </a:pP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2858B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12.1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Compare the period(T) of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led_group04 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blinking simulation between the netlist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SDF files 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the netlist 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without SDF files</a:t>
            </a:r>
            <a:r>
              <a:rPr kumimoji="0" lang="en-GB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831EC4C-C1FF-25A6-7A79-5AFE15DBAB4B}"/>
              </a:ext>
            </a:extLst>
          </p:cNvPr>
          <p:cNvGrpSpPr/>
          <p:nvPr/>
        </p:nvGrpSpPr>
        <p:grpSpPr>
          <a:xfrm>
            <a:off x="1063294" y="2066579"/>
            <a:ext cx="4552645" cy="2476290"/>
            <a:chOff x="1063295" y="2066579"/>
            <a:chExt cx="4465884" cy="2446654"/>
          </a:xfrm>
        </p:grpSpPr>
        <p:pic>
          <p:nvPicPr>
            <p:cNvPr id="4" name="图片 3" descr="电脑萤幕的截图&#10;&#10;描述已自动生成">
              <a:extLst>
                <a:ext uri="{FF2B5EF4-FFF2-40B4-BE49-F238E27FC236}">
                  <a16:creationId xmlns:a16="http://schemas.microsoft.com/office/drawing/2014/main" id="{23950D5C-901B-9632-3B36-079F29FA6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8889" r="22891" b="14805"/>
            <a:stretch/>
          </p:blipFill>
          <p:spPr>
            <a:xfrm>
              <a:off x="1063295" y="2066579"/>
              <a:ext cx="2382322" cy="2435555"/>
            </a:xfrm>
            <a:prstGeom prst="rect">
              <a:avLst/>
            </a:prstGeom>
          </p:spPr>
        </p:pic>
        <p:pic>
          <p:nvPicPr>
            <p:cNvPr id="9" name="图片 8" descr="&#10;">
              <a:extLst>
                <a:ext uri="{FF2B5EF4-FFF2-40B4-BE49-F238E27FC236}">
                  <a16:creationId xmlns:a16="http://schemas.microsoft.com/office/drawing/2014/main" id="{F75221DC-EF0C-59CA-63BF-7C54D396F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74" t="76993" r="26034" b="14806"/>
            <a:stretch/>
          </p:blipFill>
          <p:spPr>
            <a:xfrm>
              <a:off x="3445617" y="3318841"/>
              <a:ext cx="2083561" cy="119439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0" name="图片 9" descr="电脑萤幕的截图&#10;&#10;描述已自动生成">
              <a:extLst>
                <a:ext uri="{FF2B5EF4-FFF2-40B4-BE49-F238E27FC236}">
                  <a16:creationId xmlns:a16="http://schemas.microsoft.com/office/drawing/2014/main" id="{D5F444C5-5C61-436F-55B8-668B499BD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6" t="9065" r="25084" b="80037"/>
            <a:stretch/>
          </p:blipFill>
          <p:spPr>
            <a:xfrm>
              <a:off x="3445618" y="2066579"/>
              <a:ext cx="2083561" cy="1263361"/>
            </a:xfrm>
            <a:prstGeom prst="rect">
              <a:avLst/>
            </a:prstGeom>
            <a:ln w="38100">
              <a:solidFill>
                <a:srgbClr val="00B0F0"/>
              </a:solidFill>
            </a:ln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D555DFA-6952-8668-B291-98B41B4ADFC7}"/>
              </a:ext>
            </a:extLst>
          </p:cNvPr>
          <p:cNvGrpSpPr/>
          <p:nvPr/>
        </p:nvGrpSpPr>
        <p:grpSpPr>
          <a:xfrm>
            <a:off x="6333755" y="2036943"/>
            <a:ext cx="4715245" cy="2476290"/>
            <a:chOff x="5551171" y="2077679"/>
            <a:chExt cx="4619459" cy="24244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F054A31-3D9A-C553-D250-30BC1C825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4" t="2667" r="42253" b="5556"/>
            <a:stretch/>
          </p:blipFill>
          <p:spPr>
            <a:xfrm>
              <a:off x="5551171" y="2077679"/>
              <a:ext cx="2349573" cy="242445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FFAFC4C-BD0A-D6BC-7D5B-9B359B7AF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45" t="83455" r="47332" b="5556"/>
            <a:stretch/>
          </p:blipFill>
          <p:spPr>
            <a:xfrm>
              <a:off x="7900744" y="3429000"/>
              <a:ext cx="2269886" cy="105787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6BE37DA-08E0-4285-53F5-60649087E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888" t="2667" r="46117" b="83438"/>
            <a:stretch/>
          </p:blipFill>
          <p:spPr>
            <a:xfrm>
              <a:off x="7900744" y="2089506"/>
              <a:ext cx="2255894" cy="1339494"/>
            </a:xfrm>
            <a:prstGeom prst="rect">
              <a:avLst/>
            </a:prstGeom>
            <a:ln w="38100">
              <a:solidFill>
                <a:srgbClr val="00B0F0"/>
              </a:solidFill>
            </a:ln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F49A5F3-FF89-B50D-2779-7DC294C013C0}"/>
              </a:ext>
            </a:extLst>
          </p:cNvPr>
          <p:cNvSpPr/>
          <p:nvPr/>
        </p:nvSpPr>
        <p:spPr>
          <a:xfrm>
            <a:off x="2659380" y="4069080"/>
            <a:ext cx="754380" cy="444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2BEDE1-B551-CEA6-62D0-421B67198659}"/>
              </a:ext>
            </a:extLst>
          </p:cNvPr>
          <p:cNvSpPr/>
          <p:nvPr/>
        </p:nvSpPr>
        <p:spPr>
          <a:xfrm>
            <a:off x="7871462" y="4053489"/>
            <a:ext cx="754380" cy="444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9DCC17-4221-26BE-01F0-21692BA46924}"/>
              </a:ext>
            </a:extLst>
          </p:cNvPr>
          <p:cNvSpPr/>
          <p:nvPr/>
        </p:nvSpPr>
        <p:spPr>
          <a:xfrm>
            <a:off x="2659380" y="2072321"/>
            <a:ext cx="754380" cy="4441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6611047-5AE9-78B0-175A-D1F1BA048BF5}"/>
              </a:ext>
            </a:extLst>
          </p:cNvPr>
          <p:cNvSpPr/>
          <p:nvPr/>
        </p:nvSpPr>
        <p:spPr>
          <a:xfrm>
            <a:off x="7868420" y="2023473"/>
            <a:ext cx="754380" cy="4441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EA932E-9021-244C-C573-CF9FD14DAD00}"/>
              </a:ext>
            </a:extLst>
          </p:cNvPr>
          <p:cNvSpPr txBox="1"/>
          <p:nvPr/>
        </p:nvSpPr>
        <p:spPr>
          <a:xfrm>
            <a:off x="3413760" y="4879427"/>
            <a:ext cx="556068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</a:rPr>
              <a:t>21.547</a:t>
            </a:r>
            <a:r>
              <a:rPr lang="zh-CN" altLang="en-US" dirty="0">
                <a:latin typeface="Cambria Math" panose="02040503050406030204" pitchFamily="18" charset="0"/>
              </a:rPr>
              <a:t>𝑛𝑠 −</a:t>
            </a:r>
            <a:r>
              <a:rPr lang="en-US" altLang="zh-CN" dirty="0">
                <a:latin typeface="Cambria Math" panose="02040503050406030204" pitchFamily="18" charset="0"/>
              </a:rPr>
              <a:t>12.5</a:t>
            </a:r>
            <a:r>
              <a:rPr lang="zh-CN" altLang="en-US" dirty="0">
                <a:latin typeface="Cambria Math" panose="02040503050406030204" pitchFamily="18" charset="0"/>
              </a:rPr>
              <a:t>𝑛𝑠</a:t>
            </a:r>
            <a:r>
              <a:rPr lang="en-US" altLang="zh-CN" dirty="0">
                <a:latin typeface="Cambria Math" panose="02040503050406030204" pitchFamily="18" charset="0"/>
              </a:rPr>
              <a:t>=9.047</a:t>
            </a:r>
            <a:r>
              <a:rPr lang="zh-CN" altLang="en-US" dirty="0">
                <a:latin typeface="Cambria Math" panose="02040503050406030204" pitchFamily="18" charset="0"/>
              </a:rPr>
              <a:t>𝑛𝑠</a:t>
            </a:r>
          </a:p>
          <a:p>
            <a:r>
              <a:rPr lang="en-US" altLang="zh-CN" dirty="0">
                <a:latin typeface="Cambria Math" panose="02040503050406030204" pitchFamily="18" charset="0"/>
              </a:rPr>
              <a:t>1 period = 25ns</a:t>
            </a:r>
          </a:p>
          <a:p>
            <a:r>
              <a:rPr lang="en-US" altLang="zh-CN" dirty="0">
                <a:latin typeface="Cambria Math" panose="02040503050406030204" pitchFamily="18" charset="0"/>
              </a:rPr>
              <a:t>After add SDF the led blinking time delay = </a:t>
            </a:r>
            <a:r>
              <a:rPr lang="en-US" altLang="zh-CN" b="1" dirty="0">
                <a:latin typeface="Cambria Math" panose="02040503050406030204" pitchFamily="18" charset="0"/>
              </a:rPr>
              <a:t>0.362 period</a:t>
            </a:r>
            <a:endParaRPr lang="zh-CN" altLang="en-US" b="1" dirty="0">
              <a:latin typeface="Cambria Math" panose="02040503050406030204" pitchFamily="18" charset="0"/>
            </a:endParaRPr>
          </a:p>
        </p:txBody>
      </p:sp>
      <p:pic>
        <p:nvPicPr>
          <p:cNvPr id="21" name="图形 20" descr="微笑的脸轮廓 纯色填充">
            <a:extLst>
              <a:ext uri="{FF2B5EF4-FFF2-40B4-BE49-F238E27FC236}">
                <a16:creationId xmlns:a16="http://schemas.microsoft.com/office/drawing/2014/main" id="{C4834792-D1D9-9B28-4DC8-0F171767B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2219" y="4615820"/>
            <a:ext cx="914400" cy="91440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09A73B07-79F7-7EB8-E5F1-BD8E7BDD5722}"/>
              </a:ext>
            </a:extLst>
          </p:cNvPr>
          <p:cNvSpPr/>
          <p:nvPr/>
        </p:nvSpPr>
        <p:spPr>
          <a:xfrm>
            <a:off x="4497800" y="2232660"/>
            <a:ext cx="590185" cy="28019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C783E5B-AFD7-B993-10CF-BDEBA290964C}"/>
              </a:ext>
            </a:extLst>
          </p:cNvPr>
          <p:cNvCxnSpPr>
            <a:stCxn id="23" idx="5"/>
          </p:cNvCxnSpPr>
          <p:nvPr/>
        </p:nvCxnSpPr>
        <p:spPr>
          <a:xfrm>
            <a:off x="5001554" y="2471820"/>
            <a:ext cx="3068026" cy="278447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6C4CD86-5E6B-E18A-8908-20CDEEC7136B}"/>
              </a:ext>
            </a:extLst>
          </p:cNvPr>
          <p:cNvSpPr txBox="1"/>
          <p:nvPr/>
        </p:nvSpPr>
        <p:spPr>
          <a:xfrm>
            <a:off x="3144246" y="452331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1.19 Compare before and after using SDF files.</a:t>
            </a:r>
          </a:p>
        </p:txBody>
      </p:sp>
    </p:spTree>
    <p:extLst>
      <p:ext uri="{BB962C8B-B14F-4D97-AF65-F5344CB8AC3E}">
        <p14:creationId xmlns:p14="http://schemas.microsoft.com/office/powerpoint/2010/main" val="2230099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24A6B5B7-AE03-7DF8-8C56-46D7B4229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2" y="2565400"/>
            <a:ext cx="6696075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9600" b="1" dirty="0">
                <a:solidFill>
                  <a:srgbClr val="C53E1B"/>
                </a:solidFill>
              </a:rPr>
              <a:t>Thank You</a:t>
            </a:r>
          </a:p>
          <a:p>
            <a:pPr algn="ctr" eaLnBrk="1" hangingPunct="1"/>
            <a:r>
              <a:rPr lang="en-US" altLang="zh-CN" sz="6000" b="1" dirty="0">
                <a:solidFill>
                  <a:srgbClr val="C53E1B"/>
                </a:solidFill>
              </a:rPr>
              <a:t>Question?</a:t>
            </a:r>
            <a:endParaRPr lang="zh-CN" altLang="en-US" sz="6000" b="1" dirty="0">
              <a:solidFill>
                <a:srgbClr val="C53E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6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28947E-F0B7-CBD1-3E70-E3A1AE6D5101}"/>
              </a:ext>
            </a:extLst>
          </p:cNvPr>
          <p:cNvSpPr txBox="1"/>
          <p:nvPr/>
        </p:nvSpPr>
        <p:spPr>
          <a:xfrm>
            <a:off x="6946210" y="5446221"/>
            <a:ext cx="4427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1.3 The </a:t>
            </a:r>
            <a:r>
              <a:rPr lang="en-US" altLang="zh-CN" b="1" dirty="0">
                <a:latin typeface="TimesNewRomanPS"/>
              </a:rPr>
              <a:t>State </a:t>
            </a:r>
            <a:r>
              <a:rPr lang="en-US" altLang="zh-CN" sz="1800" b="1" dirty="0">
                <a:effectLst/>
                <a:latin typeface="TimesNewRomanPS"/>
              </a:rPr>
              <a:t>machine flowchart.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2C0276-2AE3-6B15-DF10-5EBC25F5B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3" t="3850" r="13529" b="15627"/>
          <a:stretch/>
        </p:blipFill>
        <p:spPr>
          <a:xfrm>
            <a:off x="215511" y="1417638"/>
            <a:ext cx="5760720" cy="34630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DB46F4-D96E-CFCF-5819-079816072D04}"/>
              </a:ext>
            </a:extLst>
          </p:cNvPr>
          <p:cNvSpPr txBox="1"/>
          <p:nvPr/>
        </p:nvSpPr>
        <p:spPr>
          <a:xfrm>
            <a:off x="1417880" y="5441422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1.2 The </a:t>
            </a:r>
            <a:r>
              <a:rPr lang="en-US" altLang="zh-CN" b="1" dirty="0">
                <a:latin typeface="TimesNewRomanPS"/>
              </a:rPr>
              <a:t>State </a:t>
            </a:r>
            <a:r>
              <a:rPr lang="en-US" altLang="zh-CN" sz="1800" b="1" dirty="0">
                <a:effectLst/>
                <a:latin typeface="TimesNewRomanPS"/>
              </a:rPr>
              <a:t>machine diagram.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9FA55-1AB9-3D05-B4B2-CFE4686E6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3209"/>
            <a:ext cx="5710813" cy="42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EDB9F8-5518-0EA4-CE5C-FA8CFC54D81C}"/>
              </a:ext>
            </a:extLst>
          </p:cNvPr>
          <p:cNvSpPr txBox="1"/>
          <p:nvPr/>
        </p:nvSpPr>
        <p:spPr>
          <a:xfrm>
            <a:off x="879229" y="1155019"/>
            <a:ext cx="10419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>
                <a:effectLst/>
                <a:latin typeface="+mj-lt"/>
              </a:rPr>
              <a:t>In the design of the state machine we use three processes, namely </a:t>
            </a:r>
            <a:r>
              <a:rPr lang="en-US" altLang="zh-CN" sz="1800" dirty="0" err="1">
                <a:effectLst/>
                <a:latin typeface="+mj-lt"/>
              </a:rPr>
              <a:t>reg_sate</a:t>
            </a:r>
            <a:r>
              <a:rPr lang="en-US" altLang="zh-CN" sz="1800" dirty="0">
                <a:effectLst/>
                <a:latin typeface="+mj-lt"/>
              </a:rPr>
              <a:t>, </a:t>
            </a:r>
            <a:r>
              <a:rPr lang="en-US" altLang="zh-CN" sz="1800" dirty="0" err="1">
                <a:effectLst/>
                <a:latin typeface="+mj-lt"/>
              </a:rPr>
              <a:t>com_state</a:t>
            </a:r>
            <a:r>
              <a:rPr lang="en-US" altLang="zh-CN" sz="1800" dirty="0">
                <a:effectLst/>
                <a:latin typeface="+mj-lt"/>
              </a:rPr>
              <a:t> and </a:t>
            </a:r>
            <a:r>
              <a:rPr lang="en-US" altLang="zh-CN" sz="1800" dirty="0" err="1">
                <a:effectLst/>
                <a:latin typeface="+mj-lt"/>
              </a:rPr>
              <a:t>output_state</a:t>
            </a:r>
            <a:r>
              <a:rPr lang="en-US" altLang="zh-CN" sz="1800" dirty="0">
                <a:effectLst/>
                <a:latin typeface="+mj-lt"/>
              </a:rPr>
              <a:t>. The flow charts of three processes and a general flow chart are drawn respectively. </a:t>
            </a:r>
            <a:endParaRPr kumimoji="1" lang="en-US" altLang="zh-CN" dirty="0">
              <a:latin typeface="+mj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4961F0F-F3D7-DB6E-456E-D7C36A7425FF}"/>
              </a:ext>
            </a:extLst>
          </p:cNvPr>
          <p:cNvGrpSpPr/>
          <p:nvPr/>
        </p:nvGrpSpPr>
        <p:grpSpPr>
          <a:xfrm>
            <a:off x="3014239" y="1801350"/>
            <a:ext cx="5653175" cy="4356543"/>
            <a:chOff x="3922376" y="1856664"/>
            <a:chExt cx="5653175" cy="435654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828947E-F0B7-CBD1-3E70-E3A1AE6D5101}"/>
                </a:ext>
              </a:extLst>
            </p:cNvPr>
            <p:cNvSpPr txBox="1"/>
            <p:nvPr/>
          </p:nvSpPr>
          <p:spPr>
            <a:xfrm>
              <a:off x="4535153" y="5597654"/>
              <a:ext cx="442761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effectLst/>
                  <a:latin typeface="TimesNewRomanPS"/>
                </a:rPr>
                <a:t>Figure 1.4 The reg_sate machine flowchart.</a:t>
              </a:r>
              <a:endParaRPr lang="en-GB" altLang="zh-CN" sz="1800" dirty="0"/>
            </a:p>
            <a:p>
              <a:pPr algn="ctr"/>
              <a:endParaRPr lang="zh-CN" altLang="en-US" sz="1600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A4D5C0B-FBA5-C318-264F-D43F0BD62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4" t="1013" r="6600" b="3099"/>
            <a:stretch/>
          </p:blipFill>
          <p:spPr>
            <a:xfrm>
              <a:off x="3922376" y="1856664"/>
              <a:ext cx="5653175" cy="3740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57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DDB632-642D-286C-E273-62315E0A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86" y="1239235"/>
            <a:ext cx="10005628" cy="4212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10ECA7-079A-827F-313B-02F2590E2112}"/>
              </a:ext>
            </a:extLst>
          </p:cNvPr>
          <p:cNvSpPr txBox="1"/>
          <p:nvPr/>
        </p:nvSpPr>
        <p:spPr>
          <a:xfrm>
            <a:off x="3818300" y="5460771"/>
            <a:ext cx="45554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1.5 The </a:t>
            </a:r>
            <a:r>
              <a:rPr lang="en-US" altLang="zh-CN" b="1" dirty="0">
                <a:latin typeface="TimesNewRomanPS"/>
              </a:rPr>
              <a:t>com</a:t>
            </a:r>
            <a:r>
              <a:rPr lang="en-US" altLang="zh-CN" sz="1800" b="1" dirty="0">
                <a:effectLst/>
                <a:latin typeface="TimesNewRomanPS"/>
              </a:rPr>
              <a:t>_sate machine flowchart.</a:t>
            </a:r>
            <a:endParaRPr lang="en-GB" altLang="zh-CN" sz="1800" dirty="0"/>
          </a:p>
          <a:p>
            <a:endParaRPr lang="zh-CN" altLang="en-US" sz="1600" dirty="0"/>
          </a:p>
          <a:p>
            <a:endParaRPr lang="en-GB" altLang="zh-CN" sz="1800" dirty="0"/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514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altLang="zh-CN" dirty="0"/>
              <a:t>machine flowchart </a:t>
            </a:r>
            <a:r>
              <a:rPr lang="en-GB" dirty="0"/>
              <a:t>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28947E-F0B7-CBD1-3E70-E3A1AE6D5101}"/>
              </a:ext>
            </a:extLst>
          </p:cNvPr>
          <p:cNvSpPr txBox="1"/>
          <p:nvPr/>
        </p:nvSpPr>
        <p:spPr>
          <a:xfrm>
            <a:off x="3733404" y="5477613"/>
            <a:ext cx="472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1.6 The </a:t>
            </a:r>
            <a:r>
              <a:rPr lang="en-US" altLang="zh-CN" b="1" dirty="0">
                <a:latin typeface="TimesNewRomanPS"/>
              </a:rPr>
              <a:t>output</a:t>
            </a:r>
            <a:r>
              <a:rPr lang="en-US" altLang="zh-CN" sz="1800" b="1" dirty="0">
                <a:effectLst/>
                <a:latin typeface="TimesNewRomanPS"/>
              </a:rPr>
              <a:t>_sate machine flowchart.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CBD5C-63AE-8339-F034-D6EAB883D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"/>
          <a:stretch/>
        </p:blipFill>
        <p:spPr>
          <a:xfrm>
            <a:off x="2500519" y="1138240"/>
            <a:ext cx="7857309" cy="44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C152-3D39-4C1D-A88C-E45C5465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FPGA Implementation Details Table:</a:t>
            </a:r>
            <a:endParaRPr lang="en-GB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3E829D-EE4A-243E-E4DD-93D052661D3C}"/>
              </a:ext>
            </a:extLst>
          </p:cNvPr>
          <p:cNvSpPr txBox="1"/>
          <p:nvPr/>
        </p:nvSpPr>
        <p:spPr>
          <a:xfrm>
            <a:off x="2642756" y="5404933"/>
            <a:ext cx="454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NewRomanPS"/>
              </a:rPr>
              <a:t>Table</a:t>
            </a:r>
            <a:r>
              <a:rPr lang="en-US" altLang="zh-CN" sz="1800" b="1" dirty="0">
                <a:effectLst/>
                <a:latin typeface="TimesNewRomanPS"/>
              </a:rPr>
              <a:t> 1.1 The</a:t>
            </a:r>
            <a:r>
              <a:rPr lang="zh-CN" altLang="en-US" sz="1800" b="1" dirty="0">
                <a:effectLst/>
                <a:latin typeface="TimesNewRomanPS"/>
              </a:rPr>
              <a:t> </a:t>
            </a:r>
            <a:r>
              <a:rPr lang="en-US" altLang="zh-CN" sz="1800" b="1" dirty="0">
                <a:effectLst/>
                <a:latin typeface="TimesNewRomanPS"/>
              </a:rPr>
              <a:t>FPGA </a:t>
            </a:r>
            <a:r>
              <a:rPr lang="en-US" altLang="zh-CN" b="1" dirty="0">
                <a:latin typeface="TimesNewRomanPS"/>
              </a:rPr>
              <a:t>I</a:t>
            </a:r>
            <a:r>
              <a:rPr lang="en-US" altLang="zh-CN" sz="1800" b="1" dirty="0">
                <a:effectLst/>
                <a:latin typeface="TimesNewRomanPS"/>
              </a:rPr>
              <a:t>mplementation Details.</a:t>
            </a:r>
            <a:endParaRPr lang="en-GB" altLang="zh-CN" sz="1800" b="1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1F4FB90-98BF-F1D7-02FF-DF5287829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575660"/>
              </p:ext>
            </p:extLst>
          </p:nvPr>
        </p:nvGraphicFramePr>
        <p:xfrm>
          <a:off x="1023133" y="1291551"/>
          <a:ext cx="7679267" cy="3862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920">
                  <a:extLst>
                    <a:ext uri="{9D8B030D-6E8A-4147-A177-3AD203B41FA5}">
                      <a16:colId xmlns:a16="http://schemas.microsoft.com/office/drawing/2014/main" val="2685677396"/>
                    </a:ext>
                  </a:extLst>
                </a:gridCol>
                <a:gridCol w="3493347">
                  <a:extLst>
                    <a:ext uri="{9D8B030D-6E8A-4147-A177-3AD203B41FA5}">
                      <a16:colId xmlns:a16="http://schemas.microsoft.com/office/drawing/2014/main" val="2030663558"/>
                    </a:ext>
                  </a:extLst>
                </a:gridCol>
              </a:tblGrid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FPGA device selected: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Spartan 6 xc6slx100-3fgg676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6283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occupied Slices: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1182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38042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Slice Flip Flops: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840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493011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Total Number of Slice LUTs: 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3518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50896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Best possible clock frequency: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57.156MHz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840373"/>
                  </a:ext>
                </a:extLst>
              </a:tr>
              <a:tr h="422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occupied Slices: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1176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904114"/>
                  </a:ext>
                </a:extLst>
              </a:tr>
              <a:tr h="4223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Slice Flip Flops: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830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07040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Cortex-M0 Number of Slice LUTs: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3136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80105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occupied Slices: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758342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Slice Flip Flops: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178117"/>
                  </a:ext>
                </a:extLst>
              </a:tr>
              <a:tr h="31415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Bridge Number of Slice LUTs: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j-lt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04975"/>
                  </a:ext>
                </a:extLst>
              </a:tr>
            </a:tbl>
          </a:graphicData>
        </a:graphic>
      </p:graphicFrame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CC8FA218-5897-C358-C52F-B68E7D3EBFE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6" t="31128" r="1494" b="8547"/>
          <a:stretch/>
        </p:blipFill>
        <p:spPr>
          <a:xfrm>
            <a:off x="9189279" y="1291551"/>
            <a:ext cx="2740787" cy="16345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D269E1-697C-6920-1443-013F38993A5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028" r="6812" b="7812"/>
          <a:stretch/>
        </p:blipFill>
        <p:spPr>
          <a:xfrm>
            <a:off x="9179606" y="2926080"/>
            <a:ext cx="2750460" cy="17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7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2225"/>
            <a:ext cx="10972800" cy="42735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rgbClr val="000000"/>
                </a:solidFill>
                <a:latin typeface="Arial"/>
              </a:rPr>
              <a:t>Check </a:t>
            </a:r>
            <a:r>
              <a:rPr lang="en-GB" sz="2800" b="1" dirty="0">
                <a:solidFill>
                  <a:srgbClr val="000000"/>
                </a:solidFill>
                <a:latin typeface="Arial"/>
              </a:rPr>
              <a:t>swapper</a:t>
            </a:r>
            <a:r>
              <a:rPr lang="en-GB" sz="2800" dirty="0">
                <a:solidFill>
                  <a:srgbClr val="000000"/>
                </a:solidFill>
                <a:latin typeface="Arial"/>
              </a:rPr>
              <a:t> and state machine VHDL code,  check clock usage and correct combinational and sequential processes.</a:t>
            </a:r>
            <a:r>
              <a:rPr lang="en-GB" sz="2800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701024" y="5127622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1.7 Correct simulation of </a:t>
            </a:r>
            <a:r>
              <a:rPr lang="en-US" altLang="zh-CN" b="1" dirty="0">
                <a:latin typeface="TimesNewRomanPS"/>
              </a:rPr>
              <a:t>swapper</a:t>
            </a:r>
            <a:r>
              <a:rPr lang="en-US" altLang="zh-CN" sz="1800" b="1" dirty="0">
                <a:effectLst/>
                <a:latin typeface="TimesNewRomanPS"/>
              </a:rPr>
              <a:t>.</a:t>
            </a:r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28EB1A63-130B-234D-6D2C-F097D4FB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7" t="17235" r="1205" b="66870"/>
          <a:stretch/>
        </p:blipFill>
        <p:spPr>
          <a:xfrm>
            <a:off x="945997" y="3440381"/>
            <a:ext cx="10300003" cy="15597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8B5BA-9D79-44C7-F771-FEA2F9BE7465}"/>
              </a:ext>
            </a:extLst>
          </p:cNvPr>
          <p:cNvSpPr txBox="1"/>
          <p:nvPr/>
        </p:nvSpPr>
        <p:spPr>
          <a:xfrm>
            <a:off x="1466661" y="2605305"/>
            <a:ext cx="8197167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1.7 shows the </a:t>
            </a:r>
            <a:r>
              <a:rPr lang="en-US" altLang="zh-CN" sz="1802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Data_swapper</a:t>
            </a:r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 </a:t>
            </a:r>
            <a:r>
              <a:rPr lang="en-US" altLang="zh-CN" sz="1802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works in the right way.</a:t>
            </a:r>
            <a:endParaRPr lang="zh-CN" altLang="en-US" dirty="0"/>
          </a:p>
        </p:txBody>
      </p:sp>
      <p:pic>
        <p:nvPicPr>
          <p:cNvPr id="12" name="图形 11" descr="微笑的脸轮廓 纯色填充">
            <a:extLst>
              <a:ext uri="{FF2B5EF4-FFF2-40B4-BE49-F238E27FC236}">
                <a16:creationId xmlns:a16="http://schemas.microsoft.com/office/drawing/2014/main" id="{0B972B73-4A93-1F4F-76BB-16D45FFA1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23329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7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AF6-67AA-427A-8B2E-D2AF7C78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Checklist: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DD6F-ED7D-438A-A6FF-A44AA6A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8575"/>
            <a:ext cx="10972800" cy="42735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rgbClr val="000000"/>
                </a:solidFill>
                <a:latin typeface="Arial"/>
              </a:rPr>
              <a:t>Check swapper and </a:t>
            </a:r>
            <a:r>
              <a:rPr lang="en-GB" sz="2000" b="1" dirty="0">
                <a:solidFill>
                  <a:srgbClr val="000000"/>
                </a:solidFill>
                <a:latin typeface="Arial"/>
              </a:rPr>
              <a:t>state machine</a:t>
            </a:r>
            <a:r>
              <a:rPr lang="en-GB" sz="2000" dirty="0">
                <a:solidFill>
                  <a:srgbClr val="000000"/>
                </a:solidFill>
                <a:latin typeface="Arial"/>
              </a:rPr>
              <a:t> VHDL code,  check clock usage and correct combinational and sequential processes.</a:t>
            </a:r>
            <a:r>
              <a:rPr lang="en-GB" sz="2000" dirty="0"/>
              <a:t> </a:t>
            </a:r>
          </a:p>
        </p:txBody>
      </p:sp>
      <p:pic>
        <p:nvPicPr>
          <p:cNvPr id="4" name="内容占位符 4" descr="电脑屏幕截图&#10;&#10;描述已自动生成">
            <a:extLst>
              <a:ext uri="{FF2B5EF4-FFF2-40B4-BE49-F238E27FC236}">
                <a16:creationId xmlns:a16="http://schemas.microsoft.com/office/drawing/2014/main" id="{889DA1E3-D32F-123D-0974-4B360A441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7" t="18741" r="1709" b="60127"/>
          <a:stretch/>
        </p:blipFill>
        <p:spPr bwMode="auto">
          <a:xfrm>
            <a:off x="582234" y="1952091"/>
            <a:ext cx="10698480" cy="172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D705B-FEF4-A4B8-BAFB-F94ED2CB7EC4}"/>
              </a:ext>
            </a:extLst>
          </p:cNvPr>
          <p:cNvSpPr txBox="1"/>
          <p:nvPr/>
        </p:nvSpPr>
        <p:spPr>
          <a:xfrm>
            <a:off x="3068792" y="3632437"/>
            <a:ext cx="478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TimesNewRomanPS"/>
              </a:rPr>
              <a:t>Figure 1.8 Correct simulation of state machine.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93F600-52EA-0B87-F8D2-C9AB3CD3AFCE}"/>
              </a:ext>
            </a:extLst>
          </p:cNvPr>
          <p:cNvSpPr txBox="1"/>
          <p:nvPr/>
        </p:nvSpPr>
        <p:spPr>
          <a:xfrm>
            <a:off x="3652535" y="3927726"/>
            <a:ext cx="8143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figure 1.8 shows the state machine in action. The figure 1.2 shows the state machine diagram.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Idle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initial state. HREADY is 1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0.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Then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 will set to </a:t>
            </a:r>
            <a:r>
              <a:rPr lang="en-US" altLang="zh-CN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wait_htrans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the HTRANS is set to ‘10’, at the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1 and the state is set to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instr_fetch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 HREADY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set to 0.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dmao.ready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‘1’,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 HREADY is set to 1 and the state will be set to 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idle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 At next rising edge of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the Hat next rising edge of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clkm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READY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1 and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dmai.start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0. </a:t>
            </a:r>
          </a:p>
          <a:p>
            <a:pPr algn="just"/>
            <a:r>
              <a:rPr lang="en-US" altLang="zh-CN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state machine works in the right way.</a:t>
            </a:r>
            <a:endParaRPr lang="zh-CN" altLang="en-US" sz="1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E1112D4-AD6C-B578-1538-C9AD21A4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2" y="3941799"/>
            <a:ext cx="3122814" cy="1991949"/>
          </a:xfrm>
          <a:prstGeom prst="rect">
            <a:avLst/>
          </a:prstGeom>
        </p:spPr>
      </p:pic>
      <p:pic>
        <p:nvPicPr>
          <p:cNvPr id="24" name="图形 23" descr="微笑的脸轮廓 纯色填充">
            <a:extLst>
              <a:ext uri="{FF2B5EF4-FFF2-40B4-BE49-F238E27FC236}">
                <a16:creationId xmlns:a16="http://schemas.microsoft.com/office/drawing/2014/main" id="{9DA61716-205C-8F1A-F98B-D4DC54661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7551" y="5512125"/>
            <a:ext cx="493222" cy="4932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5AB4D7-7D99-943C-8487-ACB2806F4ECA}"/>
              </a:ext>
            </a:extLst>
          </p:cNvPr>
          <p:cNvSpPr txBox="1"/>
          <p:nvPr/>
        </p:nvSpPr>
        <p:spPr>
          <a:xfrm>
            <a:off x="3048522" y="3250597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EDAE74-6F90-8261-0E85-0AE84CF4920D}"/>
              </a:ext>
            </a:extLst>
          </p:cNvPr>
          <p:cNvSpPr txBox="1"/>
          <p:nvPr/>
        </p:nvSpPr>
        <p:spPr>
          <a:xfrm>
            <a:off x="879260" y="5694703"/>
            <a:ext cx="2840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effectLst/>
                <a:latin typeface="TimesNewRomanPS"/>
              </a:rPr>
              <a:t>Figure 1.2 The </a:t>
            </a:r>
            <a:r>
              <a:rPr lang="en-US" altLang="zh-CN" sz="1200" b="1" dirty="0">
                <a:latin typeface="TimesNewRomanPS"/>
              </a:rPr>
              <a:t>State </a:t>
            </a:r>
            <a:r>
              <a:rPr lang="en-US" altLang="zh-CN" sz="1200" b="1" dirty="0">
                <a:effectLst/>
                <a:latin typeface="TimesNewRomanPS"/>
              </a:rPr>
              <a:t>machine diagram.</a:t>
            </a:r>
          </a:p>
        </p:txBody>
      </p:sp>
    </p:spTree>
    <p:extLst>
      <p:ext uri="{BB962C8B-B14F-4D97-AF65-F5344CB8AC3E}">
        <p14:creationId xmlns:p14="http://schemas.microsoft.com/office/powerpoint/2010/main" val="1830830863"/>
      </p:ext>
    </p:extLst>
  </p:cSld>
  <p:clrMapOvr>
    <a:masterClrMapping/>
  </p:clrMapOvr>
</p:sld>
</file>

<file path=ppt/theme/theme1.xml><?xml version="1.0" encoding="utf-8"?>
<a:theme xmlns:a="http://schemas.openxmlformats.org/drawingml/2006/main" name="UOBtemplate 13 Feb">
  <a:themeElements>
    <a:clrScheme name="UOBtemplate 13 Fe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OBtemplate 13 Fe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OBtemplate 13 Fe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F008B00B3244993E223B44BC6A362" ma:contentTypeVersion="13" ma:contentTypeDescription="Create a new document." ma:contentTypeScope="" ma:versionID="e32cb8ef6f0e356b92a1b6a361c2f641">
  <xsd:schema xmlns:xsd="http://www.w3.org/2001/XMLSchema" xmlns:xs="http://www.w3.org/2001/XMLSchema" xmlns:p="http://schemas.microsoft.com/office/2006/metadata/properties" xmlns:ns3="f0ad3393-609e-4da4-bf92-ce4f1e78103c" xmlns:ns4="3aa0e7c4-9eba-44ba-9ec4-e83261ea807d" targetNamespace="http://schemas.microsoft.com/office/2006/metadata/properties" ma:root="true" ma:fieldsID="29f9412fe28780f5fc26f1cfb371bde7" ns3:_="" ns4:_="">
    <xsd:import namespace="f0ad3393-609e-4da4-bf92-ce4f1e78103c"/>
    <xsd:import namespace="3aa0e7c4-9eba-44ba-9ec4-e83261ea80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ad3393-609e-4da4-bf92-ce4f1e781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0e7c4-9eba-44ba-9ec4-e83261ea807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EC858-EFF3-4B0F-BACA-FF5892C0E141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f0ad3393-609e-4da4-bf92-ce4f1e78103c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3aa0e7c4-9eba-44ba-9ec4-e83261ea807d"/>
  </ds:schemaRefs>
</ds:datastoreItem>
</file>

<file path=customXml/itemProps2.xml><?xml version="1.0" encoding="utf-8"?>
<ds:datastoreItem xmlns:ds="http://schemas.openxmlformats.org/officeDocument/2006/customXml" ds:itemID="{4F3C202C-7FDD-43E6-965D-B4A28B9AF3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B444B-F9E3-40FF-B69D-5812E072B9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ad3393-609e-4da4-bf92-ce4f1e78103c"/>
    <ds:schemaRef ds:uri="3aa0e7c4-9eba-44ba-9ec4-e83261ea80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4608</TotalTime>
  <Words>960</Words>
  <Application>Microsoft Office PowerPoint</Application>
  <PresentationFormat>宽屏</PresentationFormat>
  <Paragraphs>106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TimesNewRomanPS</vt:lpstr>
      <vt:lpstr>Arial</vt:lpstr>
      <vt:lpstr>Calibri</vt:lpstr>
      <vt:lpstr>Cambria Math</vt:lpstr>
      <vt:lpstr>UOBtemplate 13 Feb</vt:lpstr>
      <vt:lpstr>Embedded and Real-Time Systems (EENG 34030): Main Problem Submission Group 04</vt:lpstr>
      <vt:lpstr>Overall Layout</vt:lpstr>
      <vt:lpstr>State machine flowchart :</vt:lpstr>
      <vt:lpstr>State machine flowchart :</vt:lpstr>
      <vt:lpstr>State machine flowchart :</vt:lpstr>
      <vt:lpstr>State machine flowchart :</vt:lpstr>
      <vt:lpstr>FPGA Implementation Details Table: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Design Checklist: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and Real-Time Systems (EENG 34030): Main Problem Submission Group XX</dc:title>
  <dc:creator>Kris Nikov</dc:creator>
  <cp:lastModifiedBy>Shuran Yang</cp:lastModifiedBy>
  <cp:revision>47</cp:revision>
  <dcterms:created xsi:type="dcterms:W3CDTF">2020-11-02T14:26:20Z</dcterms:created>
  <dcterms:modified xsi:type="dcterms:W3CDTF">2022-10-30T19:06:04Z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0x010100D18F008B00B3244993E223B44BC6A362</vt:lpwstr>
  </property>
</Properties>
</file>